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Bebas Neue"/>
      <p:regular r:id="rId53"/>
    </p:embeddedFont>
    <p:embeddedFont>
      <p:font typeface="Orbitron SemiBold"/>
      <p:regular r:id="rId54"/>
      <p:bold r:id="rId55"/>
    </p:embeddedFont>
    <p:embeddedFont>
      <p:font typeface="Orbitron"/>
      <p:regular r:id="rId56"/>
      <p:bold r:id="rId57"/>
    </p:embeddedFont>
    <p:embeddedFont>
      <p:font typeface="Chakra Petch"/>
      <p:regular r:id="rId58"/>
      <p:bold r:id="rId59"/>
      <p:italic r:id="rId60"/>
      <p:boldItalic r:id="rId61"/>
    </p:embeddedFont>
    <p:embeddedFont>
      <p:font typeface="Orbitron Black"/>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3" roundtripDataSignature="AMtx7mjsb8NUGhIWylrfUyqCGz/0p3OP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E88212-FA1E-4C50-BD39-9C21C91E4992}">
  <a:tblStyle styleId="{ADE88212-FA1E-4C50-BD39-9C21C91E499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rbitronBlack-bold.fntdata"/><Relationship Id="rId61" Type="http://schemas.openxmlformats.org/officeDocument/2006/relationships/font" Target="fonts/ChakraPetch-boldItalic.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hakraPetch-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BebasNeue-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OrbitronSemiBold-bold.fntdata"/><Relationship Id="rId10" Type="http://schemas.openxmlformats.org/officeDocument/2006/relationships/slide" Target="slides/slide5.xml"/><Relationship Id="rId54" Type="http://schemas.openxmlformats.org/officeDocument/2006/relationships/font" Target="fonts/OrbitronSemiBold-regular.fntdata"/><Relationship Id="rId13" Type="http://schemas.openxmlformats.org/officeDocument/2006/relationships/slide" Target="slides/slide8.xml"/><Relationship Id="rId57" Type="http://schemas.openxmlformats.org/officeDocument/2006/relationships/font" Target="fonts/Orbitron-bold.fntdata"/><Relationship Id="rId12" Type="http://schemas.openxmlformats.org/officeDocument/2006/relationships/slide" Target="slides/slide7.xml"/><Relationship Id="rId56" Type="http://schemas.openxmlformats.org/officeDocument/2006/relationships/font" Target="fonts/Orbitron-regular.fntdata"/><Relationship Id="rId15" Type="http://schemas.openxmlformats.org/officeDocument/2006/relationships/slide" Target="slides/slide10.xml"/><Relationship Id="rId59" Type="http://schemas.openxmlformats.org/officeDocument/2006/relationships/font" Target="fonts/ChakraPetch-bold.fntdata"/><Relationship Id="rId14" Type="http://schemas.openxmlformats.org/officeDocument/2006/relationships/slide" Target="slides/slide9.xml"/><Relationship Id="rId58" Type="http://schemas.openxmlformats.org/officeDocument/2006/relationships/font" Target="fonts/ChakraPetch-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https://pixlr.com/x/#editor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0" name="Google Shape;202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5" name="Google Shape;202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8" name="Google Shape;228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4" name="Google Shape;229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0" name="Google Shape;23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6" name="Google Shape;230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2" name="Google Shape;231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7" name="Google Shape;233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0" name="Google Shape;236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3" name="Google Shape;238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9" name="Google Shape;238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5" name="Google Shape;239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1" name="Google Shape;240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7" name="Google Shape;240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5" name="Google Shape;241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3" name="Google Shape;242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https://www.investopedia.com/tech/what-dao/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9" name="Google Shape;242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5" name="Google Shape;243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1" name="Google Shape;244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9" name="Google Shape;244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https://www.investopedia.com/tech/what-dao/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5" name="Google Shape;24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https://www.investopedia.com/tech/what-dao/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https://www.khaleejtimes.com/uae/uaes-economic-success-to-be-measured-using-gross-metaverse-product-instead-of-gdp-top-official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1" name="Google Shape;246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7" name="Google Shape;246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4" name="Google Shape;251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1" name="Google Shape;256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4.png"/><Relationship Id="rId6"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76.png"/><Relationship Id="rId6"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5"/>
          <p:cNvSpPr txBox="1"/>
          <p:nvPr>
            <p:ph type="ctrTitle"/>
          </p:nvPr>
        </p:nvSpPr>
        <p:spPr>
          <a:xfrm>
            <a:off x="817750" y="1158125"/>
            <a:ext cx="4359900" cy="24177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45"/>
          <p:cNvSpPr txBox="1"/>
          <p:nvPr>
            <p:ph idx="1" type="subTitle"/>
          </p:nvPr>
        </p:nvSpPr>
        <p:spPr>
          <a:xfrm>
            <a:off x="817750" y="3575875"/>
            <a:ext cx="2821500" cy="50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45"/>
          <p:cNvPicPr preferRelativeResize="0"/>
          <p:nvPr/>
        </p:nvPicPr>
        <p:blipFill rotWithShape="1">
          <a:blip r:embed="rId2">
            <a:alphaModFix/>
          </a:blip>
          <a:srcRect b="45548" l="44304" r="25463" t="23436"/>
          <a:stretch/>
        </p:blipFill>
        <p:spPr>
          <a:xfrm flipH="1">
            <a:off x="168398" y="96375"/>
            <a:ext cx="1839877" cy="1061700"/>
          </a:xfrm>
          <a:prstGeom prst="rect">
            <a:avLst/>
          </a:prstGeom>
          <a:noFill/>
          <a:ln>
            <a:noFill/>
          </a:ln>
        </p:spPr>
      </p:pic>
      <p:pic>
        <p:nvPicPr>
          <p:cNvPr id="12" name="Google Shape;12;p45"/>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45"/>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45"/>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45"/>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7" name="Shape 77"/>
        <p:cNvGrpSpPr/>
        <p:nvPr/>
      </p:nvGrpSpPr>
      <p:grpSpPr>
        <a:xfrm>
          <a:off x="0" y="0"/>
          <a:ext cx="0" cy="0"/>
          <a:chOff x="0" y="0"/>
          <a:chExt cx="0" cy="0"/>
        </a:xfrm>
      </p:grpSpPr>
      <p:pic>
        <p:nvPicPr>
          <p:cNvPr id="78" name="Google Shape;78;p54"/>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79" name="Google Shape;79;p54"/>
          <p:cNvPicPr preferRelativeResize="0"/>
          <p:nvPr/>
        </p:nvPicPr>
        <p:blipFill rotWithShape="1">
          <a:blip r:embed="rId3">
            <a:alphaModFix/>
          </a:blip>
          <a:srcRect b="48207" l="59913" r="25851" t="31597"/>
          <a:stretch/>
        </p:blipFill>
        <p:spPr>
          <a:xfrm rot="3238517">
            <a:off x="7506504" y="137783"/>
            <a:ext cx="1844790" cy="1472184"/>
          </a:xfrm>
          <a:prstGeom prst="rect">
            <a:avLst/>
          </a:prstGeom>
          <a:noFill/>
          <a:ln>
            <a:noFill/>
          </a:ln>
        </p:spPr>
      </p:pic>
      <p:pic>
        <p:nvPicPr>
          <p:cNvPr id="80" name="Google Shape;80;p54"/>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81" name="Google Shape;81;p54"/>
          <p:cNvPicPr preferRelativeResize="0"/>
          <p:nvPr/>
        </p:nvPicPr>
        <p:blipFill rotWithShape="1">
          <a:blip r:embed="rId5">
            <a:alphaModFix/>
          </a:blip>
          <a:srcRect b="0" l="71661" r="0" t="62124"/>
          <a:stretch/>
        </p:blipFill>
        <p:spPr>
          <a:xfrm rot="10800000">
            <a:off x="-44800" y="1"/>
            <a:ext cx="1999150" cy="1625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82" name="Shape 82"/>
        <p:cNvGrpSpPr/>
        <p:nvPr/>
      </p:nvGrpSpPr>
      <p:grpSpPr>
        <a:xfrm>
          <a:off x="0" y="0"/>
          <a:ext cx="0" cy="0"/>
          <a:chOff x="0" y="0"/>
          <a:chExt cx="0" cy="0"/>
        </a:xfrm>
      </p:grpSpPr>
      <p:sp>
        <p:nvSpPr>
          <p:cNvPr id="83" name="Google Shape;83;p55"/>
          <p:cNvSpPr txBox="1"/>
          <p:nvPr>
            <p:ph idx="1" type="subTitle"/>
          </p:nvPr>
        </p:nvSpPr>
        <p:spPr>
          <a:xfrm>
            <a:off x="715100" y="2411550"/>
            <a:ext cx="4137300" cy="89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p:txBody>
      </p:sp>
      <p:sp>
        <p:nvSpPr>
          <p:cNvPr id="84" name="Google Shape;84;p55"/>
          <p:cNvSpPr txBox="1"/>
          <p:nvPr>
            <p:ph type="title"/>
          </p:nvPr>
        </p:nvSpPr>
        <p:spPr>
          <a:xfrm>
            <a:off x="715100" y="1838850"/>
            <a:ext cx="41373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85" name="Google Shape;85;p55"/>
          <p:cNvPicPr preferRelativeResize="0"/>
          <p:nvPr/>
        </p:nvPicPr>
        <p:blipFill rotWithShape="1">
          <a:blip r:embed="rId2">
            <a:alphaModFix/>
          </a:blip>
          <a:srcRect b="23616" l="37629" r="8257" t="0"/>
          <a:stretch/>
        </p:blipFill>
        <p:spPr>
          <a:xfrm rot="7389225">
            <a:off x="5096977" y="4469251"/>
            <a:ext cx="2360375" cy="2041597"/>
          </a:xfrm>
          <a:prstGeom prst="rect">
            <a:avLst/>
          </a:prstGeom>
          <a:noFill/>
          <a:ln>
            <a:noFill/>
          </a:ln>
        </p:spPr>
      </p:pic>
      <p:pic>
        <p:nvPicPr>
          <p:cNvPr id="86" name="Google Shape;86;p55"/>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87" name="Google Shape;87;p55"/>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56"/>
          <p:cNvSpPr txBox="1"/>
          <p:nvPr>
            <p:ph type="title"/>
          </p:nvPr>
        </p:nvSpPr>
        <p:spPr>
          <a:xfrm>
            <a:off x="1672050" y="2244225"/>
            <a:ext cx="5799900" cy="11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90" name="Google Shape;90;p56"/>
          <p:cNvSpPr txBox="1"/>
          <p:nvPr>
            <p:ph idx="2" type="title"/>
          </p:nvPr>
        </p:nvSpPr>
        <p:spPr>
          <a:xfrm>
            <a:off x="2996550" y="1287578"/>
            <a:ext cx="3150900" cy="9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p:txBody>
      </p:sp>
      <p:sp>
        <p:nvSpPr>
          <p:cNvPr id="91" name="Google Shape;91;p56"/>
          <p:cNvSpPr txBox="1"/>
          <p:nvPr>
            <p:ph idx="1" type="subTitle"/>
          </p:nvPr>
        </p:nvSpPr>
        <p:spPr>
          <a:xfrm>
            <a:off x="2563500" y="3422725"/>
            <a:ext cx="4017000" cy="43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92" name="Google Shape;92;p56"/>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93" name="Google Shape;93;p56"/>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94" name="Google Shape;94;p56"/>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95" name="Google Shape;95;p56"/>
          <p:cNvPicPr preferRelativeResize="0"/>
          <p:nvPr/>
        </p:nvPicPr>
        <p:blipFill rotWithShape="1">
          <a:blip r:embed="rId5">
            <a:alphaModFix/>
          </a:blip>
          <a:srcRect b="0" l="0" r="71941" t="77639"/>
          <a:stretch/>
        </p:blipFill>
        <p:spPr>
          <a:xfrm>
            <a:off x="0" y="2550524"/>
            <a:ext cx="4285501" cy="25929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57"/>
          <p:cNvSpPr txBox="1"/>
          <p:nvPr>
            <p:ph idx="1" type="subTitle"/>
          </p:nvPr>
        </p:nvSpPr>
        <p:spPr>
          <a:xfrm>
            <a:off x="1205419" y="2999494"/>
            <a:ext cx="30783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98" name="Google Shape;98;p57"/>
          <p:cNvSpPr txBox="1"/>
          <p:nvPr>
            <p:ph idx="2" type="subTitle"/>
          </p:nvPr>
        </p:nvSpPr>
        <p:spPr>
          <a:xfrm>
            <a:off x="4860294" y="2999494"/>
            <a:ext cx="30783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99" name="Google Shape;99;p57"/>
          <p:cNvSpPr txBox="1"/>
          <p:nvPr>
            <p:ph idx="3" type="subTitle"/>
          </p:nvPr>
        </p:nvSpPr>
        <p:spPr>
          <a:xfrm>
            <a:off x="1205419" y="3712894"/>
            <a:ext cx="3078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 name="Google Shape;100;p57"/>
          <p:cNvSpPr txBox="1"/>
          <p:nvPr>
            <p:ph idx="4" type="subTitle"/>
          </p:nvPr>
        </p:nvSpPr>
        <p:spPr>
          <a:xfrm>
            <a:off x="4860294" y="3712894"/>
            <a:ext cx="3078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 name="Google Shape;101;p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02" name="Google Shape;102;p57"/>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103" name="Google Shape;103;p57"/>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104" name="Google Shape;104;p57"/>
          <p:cNvPicPr preferRelativeResize="0"/>
          <p:nvPr/>
        </p:nvPicPr>
        <p:blipFill rotWithShape="1">
          <a:blip r:embed="rId4">
            <a:alphaModFix/>
          </a:blip>
          <a:srcRect b="23348" l="37752" r="8847" t="0"/>
          <a:stretch/>
        </p:blipFill>
        <p:spPr>
          <a:xfrm>
            <a:off x="-2918425" y="-2773350"/>
            <a:ext cx="4309596" cy="3791076"/>
          </a:xfrm>
          <a:prstGeom prst="rect">
            <a:avLst/>
          </a:prstGeom>
          <a:noFill/>
          <a:ln>
            <a:noFill/>
          </a:ln>
        </p:spPr>
      </p:pic>
      <p:pic>
        <p:nvPicPr>
          <p:cNvPr id="105" name="Google Shape;105;p57"/>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106" name="Google Shape;106;p57"/>
          <p:cNvPicPr preferRelativeResize="0"/>
          <p:nvPr/>
        </p:nvPicPr>
        <p:blipFill rotWithShape="1">
          <a:blip r:embed="rId6">
            <a:alphaModFix/>
          </a:blip>
          <a:srcRect b="0" l="36583" r="0" t="0"/>
          <a:stretch/>
        </p:blipFill>
        <p:spPr>
          <a:xfrm flipH="1">
            <a:off x="6616575" y="4239975"/>
            <a:ext cx="3624637" cy="35025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58"/>
          <p:cNvSpPr txBox="1"/>
          <p:nvPr>
            <p:ph type="title"/>
          </p:nvPr>
        </p:nvSpPr>
        <p:spPr>
          <a:xfrm>
            <a:off x="715100" y="1307100"/>
            <a:ext cx="77139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pic>
        <p:nvPicPr>
          <p:cNvPr id="109" name="Google Shape;109;p5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110" name="Google Shape;110;p5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111" name="Google Shape;111;p5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112" name="Google Shape;112;p58"/>
          <p:cNvPicPr preferRelativeResize="0"/>
          <p:nvPr/>
        </p:nvPicPr>
        <p:blipFill rotWithShape="1">
          <a:blip r:embed="rId5">
            <a:alphaModFix/>
          </a:blip>
          <a:srcRect b="0" l="74647" r="0" t="66574"/>
          <a:stretch/>
        </p:blipFill>
        <p:spPr>
          <a:xfrm flipH="1">
            <a:off x="-1" y="3381975"/>
            <a:ext cx="2234276" cy="1792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3" name="Shape 113"/>
        <p:cNvGrpSpPr/>
        <p:nvPr/>
      </p:nvGrpSpPr>
      <p:grpSpPr>
        <a:xfrm>
          <a:off x="0" y="0"/>
          <a:ext cx="0" cy="0"/>
          <a:chOff x="0" y="0"/>
          <a:chExt cx="0" cy="0"/>
        </a:xfrm>
      </p:grpSpPr>
      <p:sp>
        <p:nvSpPr>
          <p:cNvPr id="114" name="Google Shape;114;p59"/>
          <p:cNvSpPr txBox="1"/>
          <p:nvPr>
            <p:ph type="title"/>
          </p:nvPr>
        </p:nvSpPr>
        <p:spPr>
          <a:xfrm>
            <a:off x="3316075" y="1417088"/>
            <a:ext cx="5112900" cy="1211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5" name="Google Shape;115;p59"/>
          <p:cNvSpPr txBox="1"/>
          <p:nvPr>
            <p:ph idx="1" type="subTitle"/>
          </p:nvPr>
        </p:nvSpPr>
        <p:spPr>
          <a:xfrm>
            <a:off x="4060050" y="2628725"/>
            <a:ext cx="4368900" cy="1097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116" name="Google Shape;116;p5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117" name="Google Shape;117;p5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118" name="Google Shape;118;p5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119" name="Google Shape;119;p5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120" name="Google Shape;120;p5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60"/>
          <p:cNvSpPr txBox="1"/>
          <p:nvPr>
            <p:ph hasCustomPrompt="1" type="title"/>
          </p:nvPr>
        </p:nvSpPr>
        <p:spPr>
          <a:xfrm>
            <a:off x="715100" y="1742725"/>
            <a:ext cx="7713600" cy="13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23" name="Google Shape;123;p60"/>
          <p:cNvSpPr txBox="1"/>
          <p:nvPr>
            <p:ph idx="1" type="subTitle"/>
          </p:nvPr>
        </p:nvSpPr>
        <p:spPr>
          <a:xfrm>
            <a:off x="715100" y="3069625"/>
            <a:ext cx="7713600" cy="4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24" name="Google Shape;124;p60"/>
          <p:cNvPicPr preferRelativeResize="0"/>
          <p:nvPr/>
        </p:nvPicPr>
        <p:blipFill rotWithShape="1">
          <a:blip r:embed="rId2">
            <a:alphaModFix/>
          </a:blip>
          <a:srcRect b="23182" l="38118" r="8419" t="0"/>
          <a:stretch/>
        </p:blipFill>
        <p:spPr>
          <a:xfrm rot="2700000">
            <a:off x="-75299" y="-3010376"/>
            <a:ext cx="4487325" cy="3951100"/>
          </a:xfrm>
          <a:prstGeom prst="rect">
            <a:avLst/>
          </a:prstGeom>
          <a:noFill/>
          <a:ln>
            <a:noFill/>
          </a:ln>
        </p:spPr>
      </p:pic>
      <p:pic>
        <p:nvPicPr>
          <p:cNvPr id="125" name="Google Shape;125;p60"/>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126" name="Google Shape;126;p60"/>
          <p:cNvPicPr preferRelativeResize="0"/>
          <p:nvPr/>
        </p:nvPicPr>
        <p:blipFill rotWithShape="1">
          <a:blip r:embed="rId4">
            <a:alphaModFix/>
          </a:blip>
          <a:srcRect b="53176" l="48970" r="39918" t="22496"/>
          <a:stretch/>
        </p:blipFill>
        <p:spPr>
          <a:xfrm rot="-5400000">
            <a:off x="7146000" y="-462174"/>
            <a:ext cx="1521157" cy="1873299"/>
          </a:xfrm>
          <a:prstGeom prst="rect">
            <a:avLst/>
          </a:prstGeom>
          <a:noFill/>
          <a:ln>
            <a:noFill/>
          </a:ln>
        </p:spPr>
      </p:pic>
      <p:pic>
        <p:nvPicPr>
          <p:cNvPr id="127" name="Google Shape;127;p60"/>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8" name="Shape 12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9" name="Shape 129"/>
        <p:cNvGrpSpPr/>
        <p:nvPr/>
      </p:nvGrpSpPr>
      <p:grpSpPr>
        <a:xfrm>
          <a:off x="0" y="0"/>
          <a:ext cx="0" cy="0"/>
          <a:chOff x="0" y="0"/>
          <a:chExt cx="0" cy="0"/>
        </a:xfrm>
      </p:grpSpPr>
      <p:sp>
        <p:nvSpPr>
          <p:cNvPr id="130" name="Google Shape;130;p62"/>
          <p:cNvSpPr txBox="1"/>
          <p:nvPr>
            <p:ph type="title"/>
          </p:nvPr>
        </p:nvSpPr>
        <p:spPr>
          <a:xfrm>
            <a:off x="720000" y="1742775"/>
            <a:ext cx="2486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1" name="Google Shape;131;p62"/>
          <p:cNvSpPr txBox="1"/>
          <p:nvPr>
            <p:ph idx="2" type="title"/>
          </p:nvPr>
        </p:nvSpPr>
        <p:spPr>
          <a:xfrm>
            <a:off x="720000" y="1149600"/>
            <a:ext cx="13569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2" name="Google Shape;132;p62"/>
          <p:cNvSpPr txBox="1"/>
          <p:nvPr>
            <p:ph idx="1" type="subTitle"/>
          </p:nvPr>
        </p:nvSpPr>
        <p:spPr>
          <a:xfrm>
            <a:off x="720000" y="2270475"/>
            <a:ext cx="24867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62"/>
          <p:cNvSpPr txBox="1"/>
          <p:nvPr>
            <p:ph idx="3" type="title"/>
          </p:nvPr>
        </p:nvSpPr>
        <p:spPr>
          <a:xfrm>
            <a:off x="3407063" y="1742775"/>
            <a:ext cx="2486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4" name="Google Shape;134;p62"/>
          <p:cNvSpPr txBox="1"/>
          <p:nvPr>
            <p:ph idx="4" type="title"/>
          </p:nvPr>
        </p:nvSpPr>
        <p:spPr>
          <a:xfrm>
            <a:off x="3407063" y="1149600"/>
            <a:ext cx="13569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5" name="Google Shape;135;p62"/>
          <p:cNvSpPr txBox="1"/>
          <p:nvPr>
            <p:ph idx="5" type="subTitle"/>
          </p:nvPr>
        </p:nvSpPr>
        <p:spPr>
          <a:xfrm>
            <a:off x="3407063" y="2270475"/>
            <a:ext cx="24867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62"/>
          <p:cNvSpPr txBox="1"/>
          <p:nvPr>
            <p:ph idx="6" type="title"/>
          </p:nvPr>
        </p:nvSpPr>
        <p:spPr>
          <a:xfrm>
            <a:off x="720000" y="3596000"/>
            <a:ext cx="2486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7" name="Google Shape;137;p62"/>
          <p:cNvSpPr txBox="1"/>
          <p:nvPr>
            <p:ph idx="7" type="title"/>
          </p:nvPr>
        </p:nvSpPr>
        <p:spPr>
          <a:xfrm>
            <a:off x="720000" y="3002825"/>
            <a:ext cx="13569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8" name="Google Shape;138;p62"/>
          <p:cNvSpPr txBox="1"/>
          <p:nvPr>
            <p:ph idx="8" type="subTitle"/>
          </p:nvPr>
        </p:nvSpPr>
        <p:spPr>
          <a:xfrm>
            <a:off x="720000" y="4123700"/>
            <a:ext cx="24867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62"/>
          <p:cNvSpPr txBox="1"/>
          <p:nvPr>
            <p:ph idx="9" type="title"/>
          </p:nvPr>
        </p:nvSpPr>
        <p:spPr>
          <a:xfrm>
            <a:off x="3407063" y="3596000"/>
            <a:ext cx="2486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0" name="Google Shape;140;p62"/>
          <p:cNvSpPr txBox="1"/>
          <p:nvPr>
            <p:ph idx="13" type="title"/>
          </p:nvPr>
        </p:nvSpPr>
        <p:spPr>
          <a:xfrm>
            <a:off x="3407063" y="3002825"/>
            <a:ext cx="13569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1" name="Google Shape;141;p62"/>
          <p:cNvSpPr txBox="1"/>
          <p:nvPr>
            <p:ph idx="14" type="subTitle"/>
          </p:nvPr>
        </p:nvSpPr>
        <p:spPr>
          <a:xfrm>
            <a:off x="3407063" y="4123700"/>
            <a:ext cx="24867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62"/>
          <p:cNvSpPr txBox="1"/>
          <p:nvPr>
            <p:ph idx="15"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43" name="Google Shape;143;p62"/>
          <p:cNvPicPr preferRelativeResize="0"/>
          <p:nvPr/>
        </p:nvPicPr>
        <p:blipFill rotWithShape="1">
          <a:blip r:embed="rId2">
            <a:alphaModFix/>
          </a:blip>
          <a:srcRect b="0" l="74431" r="0" t="63258"/>
          <a:stretch/>
        </p:blipFill>
        <p:spPr>
          <a:xfrm rot="10800000">
            <a:off x="-1" y="-1"/>
            <a:ext cx="1095250" cy="957476"/>
          </a:xfrm>
          <a:prstGeom prst="rect">
            <a:avLst/>
          </a:prstGeom>
          <a:noFill/>
          <a:ln>
            <a:noFill/>
          </a:ln>
        </p:spPr>
      </p:pic>
      <p:pic>
        <p:nvPicPr>
          <p:cNvPr id="144" name="Google Shape;144;p62"/>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145" name="Google Shape;145;p62"/>
          <p:cNvPicPr preferRelativeResize="0"/>
          <p:nvPr/>
        </p:nvPicPr>
        <p:blipFill rotWithShape="1">
          <a:blip r:embed="rId4">
            <a:alphaModFix/>
          </a:blip>
          <a:srcRect b="46431" l="59846" r="26205" t="31886"/>
          <a:stretch/>
        </p:blipFill>
        <p:spPr>
          <a:xfrm>
            <a:off x="0" y="4440450"/>
            <a:ext cx="804024" cy="703051"/>
          </a:xfrm>
          <a:prstGeom prst="rect">
            <a:avLst/>
          </a:prstGeom>
          <a:noFill/>
          <a:ln>
            <a:noFill/>
          </a:ln>
        </p:spPr>
      </p:pic>
      <p:pic>
        <p:nvPicPr>
          <p:cNvPr id="146" name="Google Shape;146;p62"/>
          <p:cNvPicPr preferRelativeResize="0"/>
          <p:nvPr/>
        </p:nvPicPr>
        <p:blipFill rotWithShape="1">
          <a:blip r:embed="rId5">
            <a:alphaModFix/>
          </a:blip>
          <a:srcRect b="47028" l="0" r="6993" t="0"/>
          <a:stretch/>
        </p:blipFill>
        <p:spPr>
          <a:xfrm>
            <a:off x="5181650" y="829575"/>
            <a:ext cx="4903685" cy="3950049"/>
          </a:xfrm>
          <a:prstGeom prst="rect">
            <a:avLst/>
          </a:prstGeom>
          <a:noFill/>
          <a:ln>
            <a:noFill/>
          </a:ln>
        </p:spPr>
      </p:pic>
      <p:pic>
        <p:nvPicPr>
          <p:cNvPr id="147" name="Google Shape;147;p62"/>
          <p:cNvPicPr preferRelativeResize="0"/>
          <p:nvPr/>
        </p:nvPicPr>
        <p:blipFill rotWithShape="1">
          <a:blip r:embed="rId6">
            <a:alphaModFix/>
          </a:blip>
          <a:srcRect b="21079" l="38079"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148" name="Shape 148"/>
        <p:cNvGrpSpPr/>
        <p:nvPr/>
      </p:nvGrpSpPr>
      <p:grpSpPr>
        <a:xfrm>
          <a:off x="0" y="0"/>
          <a:ext cx="0" cy="0"/>
          <a:chOff x="0" y="0"/>
          <a:chExt cx="0" cy="0"/>
        </a:xfrm>
      </p:grpSpPr>
      <p:sp>
        <p:nvSpPr>
          <p:cNvPr id="149" name="Google Shape;149;p63"/>
          <p:cNvSpPr txBox="1"/>
          <p:nvPr>
            <p:ph type="title"/>
          </p:nvPr>
        </p:nvSpPr>
        <p:spPr>
          <a:xfrm>
            <a:off x="1727850" y="2244225"/>
            <a:ext cx="5688300" cy="11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50" name="Google Shape;150;p63"/>
          <p:cNvSpPr txBox="1"/>
          <p:nvPr>
            <p:ph idx="2" type="title"/>
          </p:nvPr>
        </p:nvSpPr>
        <p:spPr>
          <a:xfrm>
            <a:off x="2996550" y="1287578"/>
            <a:ext cx="3150900" cy="9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p:txBody>
      </p:sp>
      <p:sp>
        <p:nvSpPr>
          <p:cNvPr id="151" name="Google Shape;151;p63"/>
          <p:cNvSpPr txBox="1"/>
          <p:nvPr>
            <p:ph idx="1" type="subTitle"/>
          </p:nvPr>
        </p:nvSpPr>
        <p:spPr>
          <a:xfrm>
            <a:off x="2563500" y="3422725"/>
            <a:ext cx="4017000" cy="43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52" name="Google Shape;152;p63"/>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53" name="Google Shape;153;p63"/>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54" name="Google Shape;154;p63"/>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55" name="Google Shape;155;p63"/>
          <p:cNvPicPr preferRelativeResize="0"/>
          <p:nvPr/>
        </p:nvPicPr>
        <p:blipFill rotWithShape="1">
          <a:blip r:embed="rId5">
            <a:alphaModFix/>
          </a:blip>
          <a:srcRect b="0" l="0" r="71941" t="77639"/>
          <a:stretch/>
        </p:blipFill>
        <p:spPr>
          <a:xfrm flipH="1">
            <a:off x="4923324" y="2550524"/>
            <a:ext cx="4285501" cy="25929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 name="Shape 16"/>
        <p:cNvGrpSpPr/>
        <p:nvPr/>
      </p:nvGrpSpPr>
      <p:grpSpPr>
        <a:xfrm>
          <a:off x="0" y="0"/>
          <a:ext cx="0" cy="0"/>
          <a:chOff x="0" y="0"/>
          <a:chExt cx="0" cy="0"/>
        </a:xfrm>
      </p:grpSpPr>
      <p:sp>
        <p:nvSpPr>
          <p:cNvPr id="17" name="Google Shape;17;p46"/>
          <p:cNvSpPr txBox="1"/>
          <p:nvPr>
            <p:ph type="title"/>
          </p:nvPr>
        </p:nvSpPr>
        <p:spPr>
          <a:xfrm>
            <a:off x="2775856" y="3073850"/>
            <a:ext cx="5652900" cy="53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8" name="Google Shape;18;p46"/>
          <p:cNvSpPr txBox="1"/>
          <p:nvPr>
            <p:ph idx="1" type="subTitle"/>
          </p:nvPr>
        </p:nvSpPr>
        <p:spPr>
          <a:xfrm>
            <a:off x="2018625" y="1537750"/>
            <a:ext cx="6410400" cy="153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7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pic>
        <p:nvPicPr>
          <p:cNvPr id="19" name="Google Shape;19;p46"/>
          <p:cNvPicPr preferRelativeResize="0"/>
          <p:nvPr/>
        </p:nvPicPr>
        <p:blipFill rotWithShape="1">
          <a:blip r:embed="rId2">
            <a:alphaModFix/>
          </a:blip>
          <a:srcRect b="25283" l="38735" r="8417" t="0"/>
          <a:stretch/>
        </p:blipFill>
        <p:spPr>
          <a:xfrm rot="10800000">
            <a:off x="-343400" y="3433675"/>
            <a:ext cx="4435599" cy="3842926"/>
          </a:xfrm>
          <a:prstGeom prst="rect">
            <a:avLst/>
          </a:prstGeom>
          <a:noFill/>
          <a:ln>
            <a:noFill/>
          </a:ln>
        </p:spPr>
      </p:pic>
      <p:pic>
        <p:nvPicPr>
          <p:cNvPr id="20" name="Google Shape;20;p46"/>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21" name="Google Shape;21;p46"/>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22" name="Google Shape;22;p46"/>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56" name="Shape 156"/>
        <p:cNvGrpSpPr/>
        <p:nvPr/>
      </p:nvGrpSpPr>
      <p:grpSpPr>
        <a:xfrm>
          <a:off x="0" y="0"/>
          <a:ext cx="0" cy="0"/>
          <a:chOff x="0" y="0"/>
          <a:chExt cx="0" cy="0"/>
        </a:xfrm>
      </p:grpSpPr>
      <p:sp>
        <p:nvSpPr>
          <p:cNvPr id="157" name="Google Shape;157;p64"/>
          <p:cNvSpPr txBox="1"/>
          <p:nvPr>
            <p:ph type="title"/>
          </p:nvPr>
        </p:nvSpPr>
        <p:spPr>
          <a:xfrm>
            <a:off x="1727850" y="2244225"/>
            <a:ext cx="5688300" cy="11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58" name="Google Shape;158;p64"/>
          <p:cNvSpPr txBox="1"/>
          <p:nvPr>
            <p:ph idx="2" type="title"/>
          </p:nvPr>
        </p:nvSpPr>
        <p:spPr>
          <a:xfrm>
            <a:off x="2996550" y="1287578"/>
            <a:ext cx="3150900" cy="9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p:txBody>
      </p:sp>
      <p:sp>
        <p:nvSpPr>
          <p:cNvPr id="159" name="Google Shape;159;p64"/>
          <p:cNvSpPr txBox="1"/>
          <p:nvPr>
            <p:ph idx="1" type="subTitle"/>
          </p:nvPr>
        </p:nvSpPr>
        <p:spPr>
          <a:xfrm>
            <a:off x="2563500" y="3422725"/>
            <a:ext cx="4017000" cy="43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60" name="Google Shape;160;p64"/>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61" name="Google Shape;161;p64"/>
          <p:cNvPicPr preferRelativeResize="0"/>
          <p:nvPr/>
        </p:nvPicPr>
        <p:blipFill rotWithShape="1">
          <a:blip r:embed="rId3">
            <a:alphaModFix/>
          </a:blip>
          <a:srcRect b="45864" l="60798" r="27122" t="27751"/>
          <a:stretch/>
        </p:blipFill>
        <p:spPr>
          <a:xfrm flipH="1" rot="-5400000">
            <a:off x="1362827" y="-38963"/>
            <a:ext cx="1077448" cy="1323901"/>
          </a:xfrm>
          <a:prstGeom prst="rect">
            <a:avLst/>
          </a:prstGeom>
          <a:noFill/>
          <a:ln>
            <a:noFill/>
          </a:ln>
        </p:spPr>
      </p:pic>
      <p:pic>
        <p:nvPicPr>
          <p:cNvPr id="162" name="Google Shape;162;p64"/>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63" name="Google Shape;163;p64"/>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64" name="Shape 164"/>
        <p:cNvGrpSpPr/>
        <p:nvPr/>
      </p:nvGrpSpPr>
      <p:grpSpPr>
        <a:xfrm>
          <a:off x="0" y="0"/>
          <a:ext cx="0" cy="0"/>
          <a:chOff x="0" y="0"/>
          <a:chExt cx="0" cy="0"/>
        </a:xfrm>
      </p:grpSpPr>
      <p:sp>
        <p:nvSpPr>
          <p:cNvPr id="165" name="Google Shape;165;p65"/>
          <p:cNvSpPr txBox="1"/>
          <p:nvPr>
            <p:ph type="title"/>
          </p:nvPr>
        </p:nvSpPr>
        <p:spPr>
          <a:xfrm>
            <a:off x="1727850" y="2244225"/>
            <a:ext cx="5688300" cy="11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66" name="Google Shape;166;p65"/>
          <p:cNvSpPr txBox="1"/>
          <p:nvPr>
            <p:ph idx="2" type="title"/>
          </p:nvPr>
        </p:nvSpPr>
        <p:spPr>
          <a:xfrm>
            <a:off x="2996550" y="1287578"/>
            <a:ext cx="3150900" cy="9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p:txBody>
      </p:sp>
      <p:sp>
        <p:nvSpPr>
          <p:cNvPr id="167" name="Google Shape;167;p65"/>
          <p:cNvSpPr txBox="1"/>
          <p:nvPr>
            <p:ph idx="1" type="subTitle"/>
          </p:nvPr>
        </p:nvSpPr>
        <p:spPr>
          <a:xfrm>
            <a:off x="2563500" y="3422725"/>
            <a:ext cx="4017000" cy="43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68" name="Google Shape;168;p65"/>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69" name="Google Shape;169;p65"/>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70" name="Google Shape;170;p65"/>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71" name="Google Shape;171;p65"/>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72" name="Shape 172"/>
        <p:cNvGrpSpPr/>
        <p:nvPr/>
      </p:nvGrpSpPr>
      <p:grpSpPr>
        <a:xfrm>
          <a:off x="0" y="0"/>
          <a:ext cx="0" cy="0"/>
          <a:chOff x="0" y="0"/>
          <a:chExt cx="0" cy="0"/>
        </a:xfrm>
      </p:grpSpPr>
      <p:sp>
        <p:nvSpPr>
          <p:cNvPr id="173" name="Google Shape;173;p6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74" name="Google Shape;174;p66"/>
          <p:cNvPicPr preferRelativeResize="0"/>
          <p:nvPr/>
        </p:nvPicPr>
        <p:blipFill rotWithShape="1">
          <a:blip r:embed="rId2">
            <a:alphaModFix/>
          </a:blip>
          <a:srcRect b="22732" l="39265" r="9359" t="0"/>
          <a:stretch/>
        </p:blipFill>
        <p:spPr>
          <a:xfrm rot="7">
            <a:off x="-1951093" y="2844187"/>
            <a:ext cx="2447012" cy="2255354"/>
          </a:xfrm>
          <a:prstGeom prst="rect">
            <a:avLst/>
          </a:prstGeom>
          <a:noFill/>
          <a:ln>
            <a:noFill/>
          </a:ln>
        </p:spPr>
      </p:pic>
      <p:pic>
        <p:nvPicPr>
          <p:cNvPr id="175" name="Google Shape;175;p66"/>
          <p:cNvPicPr preferRelativeResize="0"/>
          <p:nvPr/>
        </p:nvPicPr>
        <p:blipFill rotWithShape="1">
          <a:blip r:embed="rId3">
            <a:alphaModFix/>
          </a:blip>
          <a:srcRect b="45376" l="60642" r="27252" t="27087"/>
          <a:stretch/>
        </p:blipFill>
        <p:spPr>
          <a:xfrm flipH="1" rot="-10265224">
            <a:off x="6903905" y="4374163"/>
            <a:ext cx="1106792" cy="1416225"/>
          </a:xfrm>
          <a:prstGeom prst="rect">
            <a:avLst/>
          </a:prstGeom>
          <a:noFill/>
          <a:ln>
            <a:noFill/>
          </a:ln>
        </p:spPr>
      </p:pic>
      <p:pic>
        <p:nvPicPr>
          <p:cNvPr id="176" name="Google Shape;176;p66"/>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77" name="Shape 177"/>
        <p:cNvGrpSpPr/>
        <p:nvPr/>
      </p:nvGrpSpPr>
      <p:grpSpPr>
        <a:xfrm>
          <a:off x="0" y="0"/>
          <a:ext cx="0" cy="0"/>
          <a:chOff x="0" y="0"/>
          <a:chExt cx="0" cy="0"/>
        </a:xfrm>
      </p:grpSpPr>
      <p:sp>
        <p:nvSpPr>
          <p:cNvPr id="178" name="Google Shape;178;p6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79" name="Google Shape;179;p67"/>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80" name="Google Shape;180;p67"/>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81" name="Google Shape;181;p67"/>
          <p:cNvPicPr preferRelativeResize="0"/>
          <p:nvPr/>
        </p:nvPicPr>
        <p:blipFill rotWithShape="1">
          <a:blip r:embed="rId4">
            <a:alphaModFix/>
          </a:blip>
          <a:srcRect b="48763" l="47993"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82" name="Shape 182"/>
        <p:cNvGrpSpPr/>
        <p:nvPr/>
      </p:nvGrpSpPr>
      <p:grpSpPr>
        <a:xfrm>
          <a:off x="0" y="0"/>
          <a:ext cx="0" cy="0"/>
          <a:chOff x="0" y="0"/>
          <a:chExt cx="0" cy="0"/>
        </a:xfrm>
      </p:grpSpPr>
      <p:sp>
        <p:nvSpPr>
          <p:cNvPr id="183" name="Google Shape;183;p6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84" name="Shape 184"/>
        <p:cNvGrpSpPr/>
        <p:nvPr/>
      </p:nvGrpSpPr>
      <p:grpSpPr>
        <a:xfrm>
          <a:off x="0" y="0"/>
          <a:ext cx="0" cy="0"/>
          <a:chOff x="0" y="0"/>
          <a:chExt cx="0" cy="0"/>
        </a:xfrm>
      </p:grpSpPr>
      <p:sp>
        <p:nvSpPr>
          <p:cNvPr id="185" name="Google Shape;185;p6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86" name="Google Shape;186;p69"/>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87" name="Google Shape;187;p69"/>
          <p:cNvPicPr preferRelativeResize="0"/>
          <p:nvPr/>
        </p:nvPicPr>
        <p:blipFill rotWithShape="1">
          <a:blip r:embed="rId3">
            <a:alphaModFix/>
          </a:blip>
          <a:srcRect b="45376" l="60642" r="27252" t="27087"/>
          <a:stretch/>
        </p:blipFill>
        <p:spPr>
          <a:xfrm flipH="1" rot="10800000">
            <a:off x="2833286" y="4340051"/>
            <a:ext cx="1437676" cy="1839551"/>
          </a:xfrm>
          <a:prstGeom prst="rect">
            <a:avLst/>
          </a:prstGeom>
          <a:noFill/>
          <a:ln>
            <a:noFill/>
          </a:ln>
        </p:spPr>
      </p:pic>
      <p:pic>
        <p:nvPicPr>
          <p:cNvPr id="188" name="Google Shape;188;p69"/>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89" name="Google Shape;189;p69"/>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90" name="Shape 190"/>
        <p:cNvGrpSpPr/>
        <p:nvPr/>
      </p:nvGrpSpPr>
      <p:grpSpPr>
        <a:xfrm>
          <a:off x="0" y="0"/>
          <a:ext cx="0" cy="0"/>
          <a:chOff x="0" y="0"/>
          <a:chExt cx="0" cy="0"/>
        </a:xfrm>
      </p:grpSpPr>
      <p:sp>
        <p:nvSpPr>
          <p:cNvPr id="191" name="Google Shape;191;p7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92" name="Google Shape;192;p70"/>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93" name="Google Shape;193;p70"/>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94" name="Shape 194"/>
        <p:cNvGrpSpPr/>
        <p:nvPr/>
      </p:nvGrpSpPr>
      <p:grpSpPr>
        <a:xfrm>
          <a:off x="0" y="0"/>
          <a:ext cx="0" cy="0"/>
          <a:chOff x="0" y="0"/>
          <a:chExt cx="0" cy="0"/>
        </a:xfrm>
      </p:grpSpPr>
      <p:sp>
        <p:nvSpPr>
          <p:cNvPr id="195" name="Google Shape;195;p7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196" name="Google Shape;196;p71"/>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97" name="Google Shape;197;p71"/>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98" name="Google Shape;198;p71"/>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99" name="Shape 199"/>
        <p:cNvGrpSpPr/>
        <p:nvPr/>
      </p:nvGrpSpPr>
      <p:grpSpPr>
        <a:xfrm>
          <a:off x="0" y="0"/>
          <a:ext cx="0" cy="0"/>
          <a:chOff x="0" y="0"/>
          <a:chExt cx="0" cy="0"/>
        </a:xfrm>
      </p:grpSpPr>
      <p:sp>
        <p:nvSpPr>
          <p:cNvPr id="200" name="Google Shape;200;p7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01" name="Google Shape;201;p72"/>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202" name="Google Shape;202;p72"/>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203" name="Google Shape;203;p72"/>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204" name="Shape 204"/>
        <p:cNvGrpSpPr/>
        <p:nvPr/>
      </p:nvGrpSpPr>
      <p:grpSpPr>
        <a:xfrm>
          <a:off x="0" y="0"/>
          <a:ext cx="0" cy="0"/>
          <a:chOff x="0" y="0"/>
          <a:chExt cx="0" cy="0"/>
        </a:xfrm>
      </p:grpSpPr>
      <p:sp>
        <p:nvSpPr>
          <p:cNvPr id="205" name="Google Shape;205;p7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06" name="Google Shape;206;p73"/>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207" name="Google Shape;207;p73"/>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208" name="Google Shape;208;p73"/>
          <p:cNvPicPr preferRelativeResize="0"/>
          <p:nvPr/>
        </p:nvPicPr>
        <p:blipFill rotWithShape="1">
          <a:blip r:embed="rId4">
            <a:alphaModFix/>
          </a:blip>
          <a:srcRect b="52729" l="49316"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5" name="Google Shape;25;p47"/>
          <p:cNvPicPr preferRelativeResize="0"/>
          <p:nvPr/>
        </p:nvPicPr>
        <p:blipFill rotWithShape="1">
          <a:blip r:embed="rId2">
            <a:alphaModFix/>
          </a:blip>
          <a:srcRect b="0" l="69444" r="0" t="57826"/>
          <a:stretch/>
        </p:blipFill>
        <p:spPr>
          <a:xfrm rot="10800000">
            <a:off x="-75275" y="-122301"/>
            <a:ext cx="2793999" cy="1775650"/>
          </a:xfrm>
          <a:prstGeom prst="rect">
            <a:avLst/>
          </a:prstGeom>
          <a:noFill/>
          <a:ln>
            <a:noFill/>
          </a:ln>
        </p:spPr>
      </p:pic>
      <p:pic>
        <p:nvPicPr>
          <p:cNvPr id="26" name="Google Shape;26;p47"/>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27" name="Google Shape;27;p47"/>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28" name="Google Shape;28;p47"/>
          <p:cNvPicPr preferRelativeResize="0"/>
          <p:nvPr/>
        </p:nvPicPr>
        <p:blipFill rotWithShape="1">
          <a:blip r:embed="rId4">
            <a:alphaModFix/>
          </a:blip>
          <a:srcRect b="45129" l="59951" r="26536" t="26563"/>
          <a:stretch/>
        </p:blipFill>
        <p:spPr>
          <a:xfrm>
            <a:off x="8381975" y="-239875"/>
            <a:ext cx="936049" cy="11031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209" name="Shape 209"/>
        <p:cNvGrpSpPr/>
        <p:nvPr/>
      </p:nvGrpSpPr>
      <p:grpSpPr>
        <a:xfrm>
          <a:off x="0" y="0"/>
          <a:ext cx="0" cy="0"/>
          <a:chOff x="0" y="0"/>
          <a:chExt cx="0" cy="0"/>
        </a:xfrm>
      </p:grpSpPr>
      <p:sp>
        <p:nvSpPr>
          <p:cNvPr id="210" name="Google Shape;210;p7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11" name="Google Shape;211;p74"/>
          <p:cNvPicPr preferRelativeResize="0"/>
          <p:nvPr/>
        </p:nvPicPr>
        <p:blipFill rotWithShape="1">
          <a:blip r:embed="rId2">
            <a:alphaModFix/>
          </a:blip>
          <a:srcRect b="38348" l="84712" r="0" t="37541"/>
          <a:stretch/>
        </p:blipFill>
        <p:spPr>
          <a:xfrm rot="-5400000">
            <a:off x="6855850" y="-432526"/>
            <a:ext cx="751400" cy="1240074"/>
          </a:xfrm>
          <a:prstGeom prst="rect">
            <a:avLst/>
          </a:prstGeom>
          <a:noFill/>
          <a:ln>
            <a:noFill/>
          </a:ln>
        </p:spPr>
      </p:pic>
      <p:pic>
        <p:nvPicPr>
          <p:cNvPr id="212" name="Google Shape;212;p74"/>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213" name="Google Shape;213;p74"/>
          <p:cNvPicPr preferRelativeResize="0"/>
          <p:nvPr/>
        </p:nvPicPr>
        <p:blipFill rotWithShape="1">
          <a:blip r:embed="rId4">
            <a:alphaModFix/>
          </a:blip>
          <a:srcRect b="49052" l="59698" r="26850"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214" name="Shape 214"/>
        <p:cNvGrpSpPr/>
        <p:nvPr/>
      </p:nvGrpSpPr>
      <p:grpSpPr>
        <a:xfrm>
          <a:off x="0" y="0"/>
          <a:ext cx="0" cy="0"/>
          <a:chOff x="0" y="0"/>
          <a:chExt cx="0" cy="0"/>
        </a:xfrm>
      </p:grpSpPr>
      <p:sp>
        <p:nvSpPr>
          <p:cNvPr id="215" name="Google Shape;215;p7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16" name="Google Shape;216;p75"/>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217" name="Google Shape;217;p75"/>
          <p:cNvPicPr preferRelativeResize="0"/>
          <p:nvPr/>
        </p:nvPicPr>
        <p:blipFill rotWithShape="1">
          <a:blip r:embed="rId3">
            <a:alphaModFix/>
          </a:blip>
          <a:srcRect b="48207" l="59913" r="25851" t="31597"/>
          <a:stretch/>
        </p:blipFill>
        <p:spPr>
          <a:xfrm rot="3238494">
            <a:off x="8017671" y="693554"/>
            <a:ext cx="1343333" cy="1072016"/>
          </a:xfrm>
          <a:prstGeom prst="rect">
            <a:avLst/>
          </a:prstGeom>
          <a:noFill/>
          <a:ln>
            <a:noFill/>
          </a:ln>
        </p:spPr>
      </p:pic>
      <p:pic>
        <p:nvPicPr>
          <p:cNvPr id="218" name="Google Shape;218;p75"/>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219" name="Google Shape;219;p75"/>
          <p:cNvPicPr preferRelativeResize="0"/>
          <p:nvPr/>
        </p:nvPicPr>
        <p:blipFill rotWithShape="1">
          <a:blip r:embed="rId5">
            <a:alphaModFix/>
          </a:blip>
          <a:srcRect b="0" l="71661" r="0" t="62124"/>
          <a:stretch/>
        </p:blipFill>
        <p:spPr>
          <a:xfrm rot="10800000">
            <a:off x="-70452" y="-42276"/>
            <a:ext cx="1707827" cy="138870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0" name="Shape 220"/>
        <p:cNvGrpSpPr/>
        <p:nvPr/>
      </p:nvGrpSpPr>
      <p:grpSpPr>
        <a:xfrm>
          <a:off x="0" y="0"/>
          <a:ext cx="0" cy="0"/>
          <a:chOff x="0" y="0"/>
          <a:chExt cx="0" cy="0"/>
        </a:xfrm>
      </p:grpSpPr>
      <p:sp>
        <p:nvSpPr>
          <p:cNvPr id="221" name="Google Shape;221;p76"/>
          <p:cNvSpPr txBox="1"/>
          <p:nvPr>
            <p:ph idx="1" type="subTitle"/>
          </p:nvPr>
        </p:nvSpPr>
        <p:spPr>
          <a:xfrm>
            <a:off x="715100" y="1318725"/>
            <a:ext cx="3762300" cy="328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p:txBody>
      </p:sp>
      <p:sp>
        <p:nvSpPr>
          <p:cNvPr id="222" name="Google Shape;222;p76"/>
          <p:cNvSpPr txBox="1"/>
          <p:nvPr>
            <p:ph idx="2" type="subTitle"/>
          </p:nvPr>
        </p:nvSpPr>
        <p:spPr>
          <a:xfrm>
            <a:off x="4661700" y="1826409"/>
            <a:ext cx="3762300" cy="93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p:txBody>
      </p:sp>
      <p:sp>
        <p:nvSpPr>
          <p:cNvPr id="223" name="Google Shape;223;p7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24" name="Google Shape;224;p76"/>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225" name="Google Shape;225;p76"/>
          <p:cNvPicPr preferRelativeResize="0"/>
          <p:nvPr/>
        </p:nvPicPr>
        <p:blipFill rotWithShape="1">
          <a:blip r:embed="rId3">
            <a:alphaModFix/>
          </a:blip>
          <a:srcRect b="50812" l="49780" r="42282" t="24940"/>
          <a:stretch/>
        </p:blipFill>
        <p:spPr>
          <a:xfrm rot="10800000">
            <a:off x="-295750" y="3897525"/>
            <a:ext cx="725724" cy="1247126"/>
          </a:xfrm>
          <a:prstGeom prst="rect">
            <a:avLst/>
          </a:prstGeom>
          <a:noFill/>
          <a:ln>
            <a:noFill/>
          </a:ln>
        </p:spPr>
      </p:pic>
      <p:pic>
        <p:nvPicPr>
          <p:cNvPr id="226" name="Google Shape;226;p76"/>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227" name="Shape 227"/>
        <p:cNvGrpSpPr/>
        <p:nvPr/>
      </p:nvGrpSpPr>
      <p:grpSpPr>
        <a:xfrm>
          <a:off x="0" y="0"/>
          <a:ext cx="0" cy="0"/>
          <a:chOff x="0" y="0"/>
          <a:chExt cx="0" cy="0"/>
        </a:xfrm>
      </p:grpSpPr>
      <p:sp>
        <p:nvSpPr>
          <p:cNvPr id="228" name="Google Shape;228;p77"/>
          <p:cNvSpPr txBox="1"/>
          <p:nvPr>
            <p:ph idx="1" type="subTitle"/>
          </p:nvPr>
        </p:nvSpPr>
        <p:spPr>
          <a:xfrm>
            <a:off x="1205413" y="2444125"/>
            <a:ext cx="3078300" cy="63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229" name="Google Shape;229;p77"/>
          <p:cNvSpPr txBox="1"/>
          <p:nvPr>
            <p:ph idx="2" type="subTitle"/>
          </p:nvPr>
        </p:nvSpPr>
        <p:spPr>
          <a:xfrm>
            <a:off x="4860288" y="2444125"/>
            <a:ext cx="3078300" cy="63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230" name="Google Shape;230;p77"/>
          <p:cNvSpPr txBox="1"/>
          <p:nvPr>
            <p:ph idx="3" type="subTitle"/>
          </p:nvPr>
        </p:nvSpPr>
        <p:spPr>
          <a:xfrm>
            <a:off x="1205413" y="3079450"/>
            <a:ext cx="30783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1" name="Google Shape;231;p77"/>
          <p:cNvSpPr txBox="1"/>
          <p:nvPr>
            <p:ph idx="4" type="subTitle"/>
          </p:nvPr>
        </p:nvSpPr>
        <p:spPr>
          <a:xfrm>
            <a:off x="4860288" y="3079450"/>
            <a:ext cx="30783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2" name="Google Shape;232;p7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33" name="Google Shape;233;p77"/>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34" name="Google Shape;234;p77"/>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35" name="Google Shape;235;p77"/>
          <p:cNvPicPr preferRelativeResize="0"/>
          <p:nvPr/>
        </p:nvPicPr>
        <p:blipFill rotWithShape="1">
          <a:blip r:embed="rId4">
            <a:alphaModFix/>
          </a:blip>
          <a:srcRect b="23348" l="37752" r="8847" t="0"/>
          <a:stretch/>
        </p:blipFill>
        <p:spPr>
          <a:xfrm flipH="1">
            <a:off x="7726067" y="-2779025"/>
            <a:ext cx="4309596" cy="3791076"/>
          </a:xfrm>
          <a:prstGeom prst="rect">
            <a:avLst/>
          </a:prstGeom>
          <a:noFill/>
          <a:ln>
            <a:noFill/>
          </a:ln>
        </p:spPr>
      </p:pic>
      <p:pic>
        <p:nvPicPr>
          <p:cNvPr id="236" name="Google Shape;236;p77"/>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37" name="Google Shape;237;p77"/>
          <p:cNvPicPr preferRelativeResize="0"/>
          <p:nvPr/>
        </p:nvPicPr>
        <p:blipFill rotWithShape="1">
          <a:blip r:embed="rId6">
            <a:alphaModFix/>
          </a:blip>
          <a:srcRect b="0" l="36583" r="0" t="0"/>
          <a:stretch/>
        </p:blipFill>
        <p:spPr>
          <a:xfrm>
            <a:off x="-1123975" y="4234300"/>
            <a:ext cx="3624637" cy="350257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38" name="Shape 238"/>
        <p:cNvGrpSpPr/>
        <p:nvPr/>
      </p:nvGrpSpPr>
      <p:grpSpPr>
        <a:xfrm>
          <a:off x="0" y="0"/>
          <a:ext cx="0" cy="0"/>
          <a:chOff x="0" y="0"/>
          <a:chExt cx="0" cy="0"/>
        </a:xfrm>
      </p:grpSpPr>
      <p:pic>
        <p:nvPicPr>
          <p:cNvPr id="239" name="Google Shape;239;p78"/>
          <p:cNvPicPr preferRelativeResize="0"/>
          <p:nvPr/>
        </p:nvPicPr>
        <p:blipFill rotWithShape="1">
          <a:blip r:embed="rId2">
            <a:alphaModFix/>
          </a:blip>
          <a:srcRect b="23616" l="37629" r="8257" t="0"/>
          <a:stretch/>
        </p:blipFill>
        <p:spPr>
          <a:xfrm flipH="1" rot="-7389225">
            <a:off x="-1636013" y="317051"/>
            <a:ext cx="2360375" cy="2041597"/>
          </a:xfrm>
          <a:prstGeom prst="rect">
            <a:avLst/>
          </a:prstGeom>
          <a:noFill/>
          <a:ln>
            <a:noFill/>
          </a:ln>
        </p:spPr>
      </p:pic>
      <p:pic>
        <p:nvPicPr>
          <p:cNvPr id="240" name="Google Shape;240;p78"/>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41" name="Google Shape;241;p78"/>
          <p:cNvPicPr preferRelativeResize="0"/>
          <p:nvPr/>
        </p:nvPicPr>
        <p:blipFill rotWithShape="1">
          <a:blip r:embed="rId4">
            <a:alphaModFix/>
          </a:blip>
          <a:srcRect b="50539" l="44625" r="40339" t="22965"/>
          <a:stretch/>
        </p:blipFill>
        <p:spPr>
          <a:xfrm flipH="1" rot="-5400000">
            <a:off x="-105624" y="4007824"/>
            <a:ext cx="994924" cy="986224"/>
          </a:xfrm>
          <a:prstGeom prst="rect">
            <a:avLst/>
          </a:prstGeom>
          <a:noFill/>
          <a:ln>
            <a:noFill/>
          </a:ln>
        </p:spPr>
      </p:pic>
      <p:sp>
        <p:nvSpPr>
          <p:cNvPr id="242" name="Google Shape;242;p78"/>
          <p:cNvSpPr txBox="1"/>
          <p:nvPr>
            <p:ph idx="1" type="subTitle"/>
          </p:nvPr>
        </p:nvSpPr>
        <p:spPr>
          <a:xfrm>
            <a:off x="4291600" y="2411550"/>
            <a:ext cx="4137300" cy="893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Char char="●"/>
              <a:defRPr/>
            </a:lvl1pPr>
            <a:lvl2pPr lvl="1" algn="r">
              <a:lnSpc>
                <a:spcPct val="100000"/>
              </a:lnSpc>
              <a:spcBef>
                <a:spcPts val="0"/>
              </a:spcBef>
              <a:spcAft>
                <a:spcPts val="0"/>
              </a:spcAft>
              <a:buClr>
                <a:srgbClr val="434343"/>
              </a:buClr>
              <a:buSzPts val="1400"/>
              <a:buChar char="○"/>
              <a:defRPr/>
            </a:lvl2pPr>
            <a:lvl3pPr lvl="2" algn="r">
              <a:lnSpc>
                <a:spcPct val="100000"/>
              </a:lnSpc>
              <a:spcBef>
                <a:spcPts val="0"/>
              </a:spcBef>
              <a:spcAft>
                <a:spcPts val="0"/>
              </a:spcAft>
              <a:buClr>
                <a:srgbClr val="434343"/>
              </a:buClr>
              <a:buSzPts val="1400"/>
              <a:buChar char="■"/>
              <a:defRPr/>
            </a:lvl3pPr>
            <a:lvl4pPr lvl="3" algn="r">
              <a:lnSpc>
                <a:spcPct val="100000"/>
              </a:lnSpc>
              <a:spcBef>
                <a:spcPts val="0"/>
              </a:spcBef>
              <a:spcAft>
                <a:spcPts val="0"/>
              </a:spcAft>
              <a:buClr>
                <a:srgbClr val="434343"/>
              </a:buClr>
              <a:buSzPts val="1400"/>
              <a:buChar char="●"/>
              <a:defRPr/>
            </a:lvl4pPr>
            <a:lvl5pPr lvl="4" algn="r">
              <a:lnSpc>
                <a:spcPct val="100000"/>
              </a:lnSpc>
              <a:spcBef>
                <a:spcPts val="0"/>
              </a:spcBef>
              <a:spcAft>
                <a:spcPts val="0"/>
              </a:spcAft>
              <a:buClr>
                <a:srgbClr val="434343"/>
              </a:buClr>
              <a:buSzPts val="1400"/>
              <a:buChar char="○"/>
              <a:defRPr/>
            </a:lvl5pPr>
            <a:lvl6pPr lvl="5" algn="r">
              <a:lnSpc>
                <a:spcPct val="100000"/>
              </a:lnSpc>
              <a:spcBef>
                <a:spcPts val="0"/>
              </a:spcBef>
              <a:spcAft>
                <a:spcPts val="0"/>
              </a:spcAft>
              <a:buClr>
                <a:srgbClr val="434343"/>
              </a:buClr>
              <a:buSzPts val="1400"/>
              <a:buChar char="■"/>
              <a:defRPr/>
            </a:lvl6pPr>
            <a:lvl7pPr lvl="6" algn="r">
              <a:lnSpc>
                <a:spcPct val="100000"/>
              </a:lnSpc>
              <a:spcBef>
                <a:spcPts val="0"/>
              </a:spcBef>
              <a:spcAft>
                <a:spcPts val="0"/>
              </a:spcAft>
              <a:buClr>
                <a:srgbClr val="434343"/>
              </a:buClr>
              <a:buSzPts val="1400"/>
              <a:buChar char="●"/>
              <a:defRPr/>
            </a:lvl7pPr>
            <a:lvl8pPr lvl="7" algn="r">
              <a:lnSpc>
                <a:spcPct val="100000"/>
              </a:lnSpc>
              <a:spcBef>
                <a:spcPts val="0"/>
              </a:spcBef>
              <a:spcAft>
                <a:spcPts val="0"/>
              </a:spcAft>
              <a:buClr>
                <a:srgbClr val="434343"/>
              </a:buClr>
              <a:buSzPts val="1400"/>
              <a:buChar char="○"/>
              <a:defRPr/>
            </a:lvl8pPr>
            <a:lvl9pPr lvl="8" algn="r">
              <a:lnSpc>
                <a:spcPct val="100000"/>
              </a:lnSpc>
              <a:spcBef>
                <a:spcPts val="0"/>
              </a:spcBef>
              <a:spcAft>
                <a:spcPts val="0"/>
              </a:spcAft>
              <a:buClr>
                <a:srgbClr val="434343"/>
              </a:buClr>
              <a:buSzPts val="1400"/>
              <a:buChar char="■"/>
              <a:defRPr/>
            </a:lvl9pPr>
          </a:lstStyle>
          <a:p/>
        </p:txBody>
      </p:sp>
      <p:sp>
        <p:nvSpPr>
          <p:cNvPr id="243" name="Google Shape;243;p78"/>
          <p:cNvSpPr txBox="1"/>
          <p:nvPr>
            <p:ph type="title"/>
          </p:nvPr>
        </p:nvSpPr>
        <p:spPr>
          <a:xfrm>
            <a:off x="4291600" y="1838850"/>
            <a:ext cx="41373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p:txBody>
      </p:sp>
      <p:pic>
        <p:nvPicPr>
          <p:cNvPr id="244" name="Google Shape;244;p78"/>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45" name="Shape 245"/>
        <p:cNvGrpSpPr/>
        <p:nvPr/>
      </p:nvGrpSpPr>
      <p:grpSpPr>
        <a:xfrm>
          <a:off x="0" y="0"/>
          <a:ext cx="0" cy="0"/>
          <a:chOff x="0" y="0"/>
          <a:chExt cx="0" cy="0"/>
        </a:xfrm>
      </p:grpSpPr>
      <p:sp>
        <p:nvSpPr>
          <p:cNvPr id="246" name="Google Shape;246;p79"/>
          <p:cNvSpPr txBox="1"/>
          <p:nvPr>
            <p:ph type="title"/>
          </p:nvPr>
        </p:nvSpPr>
        <p:spPr>
          <a:xfrm>
            <a:off x="720000" y="2378625"/>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7" name="Google Shape;247;p79"/>
          <p:cNvSpPr txBox="1"/>
          <p:nvPr>
            <p:ph idx="1" type="subTitle"/>
          </p:nvPr>
        </p:nvSpPr>
        <p:spPr>
          <a:xfrm>
            <a:off x="720000" y="2951024"/>
            <a:ext cx="2336400" cy="73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 name="Google Shape;248;p79"/>
          <p:cNvSpPr txBox="1"/>
          <p:nvPr>
            <p:ph idx="2" type="title"/>
          </p:nvPr>
        </p:nvSpPr>
        <p:spPr>
          <a:xfrm>
            <a:off x="3403800" y="2378625"/>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79"/>
          <p:cNvSpPr txBox="1"/>
          <p:nvPr>
            <p:ph idx="3" type="subTitle"/>
          </p:nvPr>
        </p:nvSpPr>
        <p:spPr>
          <a:xfrm>
            <a:off x="3403800" y="2951024"/>
            <a:ext cx="2336400" cy="73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0" name="Google Shape;250;p79"/>
          <p:cNvSpPr txBox="1"/>
          <p:nvPr>
            <p:ph idx="4" type="title"/>
          </p:nvPr>
        </p:nvSpPr>
        <p:spPr>
          <a:xfrm>
            <a:off x="6087600" y="2378625"/>
            <a:ext cx="2336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79"/>
          <p:cNvSpPr txBox="1"/>
          <p:nvPr>
            <p:ph idx="5" type="subTitle"/>
          </p:nvPr>
        </p:nvSpPr>
        <p:spPr>
          <a:xfrm>
            <a:off x="6087600" y="2951024"/>
            <a:ext cx="2336400" cy="73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2" name="Google Shape;252;p79"/>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53" name="Google Shape;253;p79"/>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54" name="Google Shape;254;p79"/>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55" name="Google Shape;255;p79"/>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56" name="Google Shape;256;p79"/>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57" name="Google Shape;257;p79"/>
          <p:cNvPicPr preferRelativeResize="0"/>
          <p:nvPr/>
        </p:nvPicPr>
        <p:blipFill rotWithShape="1">
          <a:blip r:embed="rId6">
            <a:alphaModFix/>
          </a:blip>
          <a:srcRect b="39224" l="84785" r="0" t="36772"/>
          <a:stretch/>
        </p:blipFill>
        <p:spPr>
          <a:xfrm>
            <a:off x="8618175" y="3353676"/>
            <a:ext cx="747775" cy="123460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58" name="Shape 258"/>
        <p:cNvGrpSpPr/>
        <p:nvPr/>
      </p:nvGrpSpPr>
      <p:grpSpPr>
        <a:xfrm>
          <a:off x="0" y="0"/>
          <a:ext cx="0" cy="0"/>
          <a:chOff x="0" y="0"/>
          <a:chExt cx="0" cy="0"/>
        </a:xfrm>
      </p:grpSpPr>
      <p:sp>
        <p:nvSpPr>
          <p:cNvPr id="259" name="Google Shape;259;p80"/>
          <p:cNvSpPr txBox="1"/>
          <p:nvPr>
            <p:ph type="title"/>
          </p:nvPr>
        </p:nvSpPr>
        <p:spPr>
          <a:xfrm>
            <a:off x="1325299" y="1756751"/>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0" name="Google Shape;260;p80"/>
          <p:cNvSpPr txBox="1"/>
          <p:nvPr>
            <p:ph idx="1" type="subTitle"/>
          </p:nvPr>
        </p:nvSpPr>
        <p:spPr>
          <a:xfrm>
            <a:off x="3662201" y="1335963"/>
            <a:ext cx="4156500" cy="94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1" name="Google Shape;261;p80"/>
          <p:cNvSpPr txBox="1"/>
          <p:nvPr>
            <p:ph idx="2" type="title"/>
          </p:nvPr>
        </p:nvSpPr>
        <p:spPr>
          <a:xfrm>
            <a:off x="1325299" y="2918714"/>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2" name="Google Shape;262;p80"/>
          <p:cNvSpPr txBox="1"/>
          <p:nvPr>
            <p:ph idx="3" type="subTitle"/>
          </p:nvPr>
        </p:nvSpPr>
        <p:spPr>
          <a:xfrm>
            <a:off x="3662201" y="2496732"/>
            <a:ext cx="4156500" cy="95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3" name="Google Shape;263;p80"/>
          <p:cNvSpPr txBox="1"/>
          <p:nvPr>
            <p:ph idx="4" type="title"/>
          </p:nvPr>
        </p:nvSpPr>
        <p:spPr>
          <a:xfrm>
            <a:off x="1325299" y="4080688"/>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4" name="Google Shape;264;p80"/>
          <p:cNvSpPr txBox="1"/>
          <p:nvPr>
            <p:ph idx="5" type="subTitle"/>
          </p:nvPr>
        </p:nvSpPr>
        <p:spPr>
          <a:xfrm>
            <a:off x="3661712" y="3659900"/>
            <a:ext cx="4156500" cy="94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5" name="Google Shape;265;p80"/>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66" name="Google Shape;266;p80"/>
          <p:cNvPicPr preferRelativeResize="0"/>
          <p:nvPr/>
        </p:nvPicPr>
        <p:blipFill rotWithShape="1">
          <a:blip r:embed="rId2">
            <a:alphaModFix/>
          </a:blip>
          <a:srcRect b="21635" l="38428" r="8769" t="0"/>
          <a:stretch/>
        </p:blipFill>
        <p:spPr>
          <a:xfrm rot="-2700000">
            <a:off x="-1674750" y="2431326"/>
            <a:ext cx="2618524" cy="2381500"/>
          </a:xfrm>
          <a:prstGeom prst="rect">
            <a:avLst/>
          </a:prstGeom>
          <a:noFill/>
          <a:ln>
            <a:noFill/>
          </a:ln>
        </p:spPr>
      </p:pic>
      <p:pic>
        <p:nvPicPr>
          <p:cNvPr id="267" name="Google Shape;267;p80"/>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68" name="Google Shape;268;p80"/>
          <p:cNvPicPr preferRelativeResize="0"/>
          <p:nvPr/>
        </p:nvPicPr>
        <p:blipFill rotWithShape="1">
          <a:blip r:embed="rId4">
            <a:alphaModFix/>
          </a:blip>
          <a:srcRect b="53260"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69" name="Shape 269"/>
        <p:cNvGrpSpPr/>
        <p:nvPr/>
      </p:nvGrpSpPr>
      <p:grpSpPr>
        <a:xfrm>
          <a:off x="0" y="0"/>
          <a:ext cx="0" cy="0"/>
          <a:chOff x="0" y="0"/>
          <a:chExt cx="0" cy="0"/>
        </a:xfrm>
      </p:grpSpPr>
      <p:sp>
        <p:nvSpPr>
          <p:cNvPr id="270" name="Google Shape;270;p81"/>
          <p:cNvSpPr txBox="1"/>
          <p:nvPr>
            <p:ph type="title"/>
          </p:nvPr>
        </p:nvSpPr>
        <p:spPr>
          <a:xfrm>
            <a:off x="1458692" y="1682850"/>
            <a:ext cx="2609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81"/>
          <p:cNvSpPr txBox="1"/>
          <p:nvPr>
            <p:ph idx="1" type="subTitle"/>
          </p:nvPr>
        </p:nvSpPr>
        <p:spPr>
          <a:xfrm>
            <a:off x="1458681" y="2210550"/>
            <a:ext cx="2609700" cy="6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2" name="Google Shape;272;p81"/>
          <p:cNvSpPr txBox="1"/>
          <p:nvPr>
            <p:ph idx="2" type="title"/>
          </p:nvPr>
        </p:nvSpPr>
        <p:spPr>
          <a:xfrm>
            <a:off x="5075619" y="1682850"/>
            <a:ext cx="2609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81"/>
          <p:cNvSpPr txBox="1"/>
          <p:nvPr>
            <p:ph idx="3" type="subTitle"/>
          </p:nvPr>
        </p:nvSpPr>
        <p:spPr>
          <a:xfrm>
            <a:off x="5075605" y="2210550"/>
            <a:ext cx="2609700" cy="6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4" name="Google Shape;274;p81"/>
          <p:cNvSpPr txBox="1"/>
          <p:nvPr>
            <p:ph idx="4" type="title"/>
          </p:nvPr>
        </p:nvSpPr>
        <p:spPr>
          <a:xfrm>
            <a:off x="1458692" y="3452000"/>
            <a:ext cx="2609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5" name="Google Shape;275;p81"/>
          <p:cNvSpPr txBox="1"/>
          <p:nvPr>
            <p:ph idx="5" type="subTitle"/>
          </p:nvPr>
        </p:nvSpPr>
        <p:spPr>
          <a:xfrm>
            <a:off x="1458681" y="3979700"/>
            <a:ext cx="2609700" cy="6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6" name="Google Shape;276;p81"/>
          <p:cNvSpPr txBox="1"/>
          <p:nvPr>
            <p:ph idx="6" type="title"/>
          </p:nvPr>
        </p:nvSpPr>
        <p:spPr>
          <a:xfrm>
            <a:off x="5075619" y="3452000"/>
            <a:ext cx="2609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7" name="Google Shape;277;p81"/>
          <p:cNvSpPr txBox="1"/>
          <p:nvPr>
            <p:ph idx="7" type="subTitle"/>
          </p:nvPr>
        </p:nvSpPr>
        <p:spPr>
          <a:xfrm>
            <a:off x="5075605" y="3979700"/>
            <a:ext cx="2609700" cy="6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8" name="Google Shape;278;p81"/>
          <p:cNvSpPr txBox="1"/>
          <p:nvPr>
            <p:ph idx="8"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79" name="Google Shape;279;p81"/>
          <p:cNvPicPr preferRelativeResize="0"/>
          <p:nvPr/>
        </p:nvPicPr>
        <p:blipFill rotWithShape="1">
          <a:blip r:embed="rId2">
            <a:alphaModFix/>
          </a:blip>
          <a:srcRect b="0" l="0" r="72868" t="88864"/>
          <a:stretch/>
        </p:blipFill>
        <p:spPr>
          <a:xfrm rot="10800000">
            <a:off x="6474249" y="1"/>
            <a:ext cx="2669752" cy="831874"/>
          </a:xfrm>
          <a:prstGeom prst="rect">
            <a:avLst/>
          </a:prstGeom>
          <a:noFill/>
          <a:ln>
            <a:noFill/>
          </a:ln>
        </p:spPr>
      </p:pic>
      <p:pic>
        <p:nvPicPr>
          <p:cNvPr id="280" name="Google Shape;280;p81"/>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81" name="Google Shape;281;p81"/>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82" name="Google Shape;282;p81"/>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83" name="Shape 283"/>
        <p:cNvGrpSpPr/>
        <p:nvPr/>
      </p:nvGrpSpPr>
      <p:grpSpPr>
        <a:xfrm>
          <a:off x="0" y="0"/>
          <a:ext cx="0" cy="0"/>
          <a:chOff x="0" y="0"/>
          <a:chExt cx="0" cy="0"/>
        </a:xfrm>
      </p:grpSpPr>
      <p:sp>
        <p:nvSpPr>
          <p:cNvPr id="284" name="Google Shape;284;p82"/>
          <p:cNvSpPr txBox="1"/>
          <p:nvPr>
            <p:ph type="title"/>
          </p:nvPr>
        </p:nvSpPr>
        <p:spPr>
          <a:xfrm>
            <a:off x="1284000" y="540000"/>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p:txBody>
      </p:sp>
      <p:sp>
        <p:nvSpPr>
          <p:cNvPr id="285" name="Google Shape;285;p82"/>
          <p:cNvSpPr txBox="1"/>
          <p:nvPr>
            <p:ph idx="1" type="subTitle"/>
          </p:nvPr>
        </p:nvSpPr>
        <p:spPr>
          <a:xfrm>
            <a:off x="1284000" y="1368300"/>
            <a:ext cx="6576000" cy="42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6" name="Google Shape;286;p82"/>
          <p:cNvSpPr txBox="1"/>
          <p:nvPr>
            <p:ph idx="2" type="title"/>
          </p:nvPr>
        </p:nvSpPr>
        <p:spPr>
          <a:xfrm>
            <a:off x="1284000" y="1945288"/>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p:txBody>
      </p:sp>
      <p:sp>
        <p:nvSpPr>
          <p:cNvPr id="287" name="Google Shape;287;p82"/>
          <p:cNvSpPr txBox="1"/>
          <p:nvPr>
            <p:ph idx="3" type="subTitle"/>
          </p:nvPr>
        </p:nvSpPr>
        <p:spPr>
          <a:xfrm>
            <a:off x="1284000" y="2773595"/>
            <a:ext cx="6576000" cy="42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8" name="Google Shape;288;p82"/>
          <p:cNvSpPr txBox="1"/>
          <p:nvPr>
            <p:ph idx="4" type="title"/>
          </p:nvPr>
        </p:nvSpPr>
        <p:spPr>
          <a:xfrm>
            <a:off x="1284000" y="3350588"/>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p:txBody>
      </p:sp>
      <p:sp>
        <p:nvSpPr>
          <p:cNvPr id="289" name="Google Shape;289;p82"/>
          <p:cNvSpPr txBox="1"/>
          <p:nvPr>
            <p:ph idx="5" type="subTitle"/>
          </p:nvPr>
        </p:nvSpPr>
        <p:spPr>
          <a:xfrm>
            <a:off x="1284000" y="4178902"/>
            <a:ext cx="6576000" cy="42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290" name="Google Shape;290;p82"/>
          <p:cNvPicPr preferRelativeResize="0"/>
          <p:nvPr/>
        </p:nvPicPr>
        <p:blipFill rotWithShape="1">
          <a:blip r:embed="rId2">
            <a:alphaModFix/>
          </a:blip>
          <a:srcRect b="36532" l="59846" r="0" t="0"/>
          <a:stretch/>
        </p:blipFill>
        <p:spPr>
          <a:xfrm flipH="1" rot="-3149774">
            <a:off x="-1295432" y="1261499"/>
            <a:ext cx="2461683" cy="2380551"/>
          </a:xfrm>
          <a:prstGeom prst="rect">
            <a:avLst/>
          </a:prstGeom>
          <a:noFill/>
          <a:ln>
            <a:noFill/>
          </a:ln>
        </p:spPr>
      </p:pic>
      <p:pic>
        <p:nvPicPr>
          <p:cNvPr id="291" name="Google Shape;291;p82"/>
          <p:cNvPicPr preferRelativeResize="0"/>
          <p:nvPr/>
        </p:nvPicPr>
        <p:blipFill rotWithShape="1">
          <a:blip r:embed="rId3">
            <a:alphaModFix/>
          </a:blip>
          <a:srcRect b="48941" l="59876" r="25205" t="29365"/>
          <a:stretch/>
        </p:blipFill>
        <p:spPr>
          <a:xfrm flipH="1" rot="6526818">
            <a:off x="8176577" y="461722"/>
            <a:ext cx="1426646" cy="1166933"/>
          </a:xfrm>
          <a:prstGeom prst="rect">
            <a:avLst/>
          </a:prstGeom>
          <a:noFill/>
          <a:ln>
            <a:noFill/>
          </a:ln>
        </p:spPr>
      </p:pic>
      <p:pic>
        <p:nvPicPr>
          <p:cNvPr id="292" name="Google Shape;292;p82"/>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93" name="Shape 293"/>
        <p:cNvGrpSpPr/>
        <p:nvPr/>
      </p:nvGrpSpPr>
      <p:grpSpPr>
        <a:xfrm>
          <a:off x="0" y="0"/>
          <a:ext cx="0" cy="0"/>
          <a:chOff x="0" y="0"/>
          <a:chExt cx="0" cy="0"/>
        </a:xfrm>
      </p:grpSpPr>
      <p:sp>
        <p:nvSpPr>
          <p:cNvPr id="294" name="Google Shape;294;p83"/>
          <p:cNvSpPr txBox="1"/>
          <p:nvPr>
            <p:ph type="title"/>
          </p:nvPr>
        </p:nvSpPr>
        <p:spPr>
          <a:xfrm>
            <a:off x="958288" y="1586595"/>
            <a:ext cx="222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p:txBody>
      </p:sp>
      <p:sp>
        <p:nvSpPr>
          <p:cNvPr id="295" name="Google Shape;295;p83"/>
          <p:cNvSpPr txBox="1"/>
          <p:nvPr>
            <p:ph idx="1" type="subTitle"/>
          </p:nvPr>
        </p:nvSpPr>
        <p:spPr>
          <a:xfrm>
            <a:off x="958288" y="3243195"/>
            <a:ext cx="2226000" cy="7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6" name="Google Shape;296;p83"/>
          <p:cNvSpPr txBox="1"/>
          <p:nvPr>
            <p:ph idx="2" type="title"/>
          </p:nvPr>
        </p:nvSpPr>
        <p:spPr>
          <a:xfrm>
            <a:off x="3508306" y="1586595"/>
            <a:ext cx="222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p:txBody>
      </p:sp>
      <p:sp>
        <p:nvSpPr>
          <p:cNvPr id="297" name="Google Shape;297;p83"/>
          <p:cNvSpPr txBox="1"/>
          <p:nvPr>
            <p:ph idx="3" type="subTitle"/>
          </p:nvPr>
        </p:nvSpPr>
        <p:spPr>
          <a:xfrm>
            <a:off x="3508306" y="3243200"/>
            <a:ext cx="2226000" cy="7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8" name="Google Shape;298;p83"/>
          <p:cNvSpPr txBox="1"/>
          <p:nvPr>
            <p:ph idx="4" type="title"/>
          </p:nvPr>
        </p:nvSpPr>
        <p:spPr>
          <a:xfrm>
            <a:off x="5959713" y="1586595"/>
            <a:ext cx="222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p:txBody>
      </p:sp>
      <p:sp>
        <p:nvSpPr>
          <p:cNvPr id="299" name="Google Shape;299;p83"/>
          <p:cNvSpPr txBox="1"/>
          <p:nvPr>
            <p:ph idx="5" type="subTitle"/>
          </p:nvPr>
        </p:nvSpPr>
        <p:spPr>
          <a:xfrm>
            <a:off x="5959713" y="3243204"/>
            <a:ext cx="2226000" cy="7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300" name="Google Shape;300;p83"/>
          <p:cNvPicPr preferRelativeResize="0"/>
          <p:nvPr/>
        </p:nvPicPr>
        <p:blipFill rotWithShape="1">
          <a:blip r:embed="rId2">
            <a:alphaModFix/>
          </a:blip>
          <a:srcRect b="36532" l="59846" r="0" t="0"/>
          <a:stretch/>
        </p:blipFill>
        <p:spPr>
          <a:xfrm flipH="1" rot="7650226">
            <a:off x="8054270" y="1501440"/>
            <a:ext cx="2461683" cy="2380551"/>
          </a:xfrm>
          <a:prstGeom prst="rect">
            <a:avLst/>
          </a:prstGeom>
          <a:noFill/>
          <a:ln>
            <a:noFill/>
          </a:ln>
        </p:spPr>
      </p:pic>
      <p:pic>
        <p:nvPicPr>
          <p:cNvPr id="301" name="Google Shape;301;p83"/>
          <p:cNvPicPr preferRelativeResize="0"/>
          <p:nvPr/>
        </p:nvPicPr>
        <p:blipFill rotWithShape="1">
          <a:blip r:embed="rId3">
            <a:alphaModFix/>
          </a:blip>
          <a:srcRect b="48941" l="59876" r="25205" t="29365"/>
          <a:stretch/>
        </p:blipFill>
        <p:spPr>
          <a:xfrm flipH="1" rot="-4273182">
            <a:off x="-382702" y="3514836"/>
            <a:ext cx="1426646" cy="1166933"/>
          </a:xfrm>
          <a:prstGeom prst="rect">
            <a:avLst/>
          </a:prstGeom>
          <a:noFill/>
          <a:ln>
            <a:noFill/>
          </a:ln>
        </p:spPr>
      </p:pic>
      <p:pic>
        <p:nvPicPr>
          <p:cNvPr id="302" name="Google Shape;302;p83"/>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303" name="Google Shape;303;p83"/>
          <p:cNvSpPr txBox="1"/>
          <p:nvPr>
            <p:ph idx="6" type="title"/>
          </p:nvPr>
        </p:nvSpPr>
        <p:spPr>
          <a:xfrm>
            <a:off x="958288" y="2414895"/>
            <a:ext cx="222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4" name="Google Shape;304;p83"/>
          <p:cNvSpPr txBox="1"/>
          <p:nvPr>
            <p:ph idx="7" type="title"/>
          </p:nvPr>
        </p:nvSpPr>
        <p:spPr>
          <a:xfrm>
            <a:off x="3508306" y="2414895"/>
            <a:ext cx="222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5" name="Google Shape;305;p83"/>
          <p:cNvSpPr txBox="1"/>
          <p:nvPr>
            <p:ph idx="8" type="title"/>
          </p:nvPr>
        </p:nvSpPr>
        <p:spPr>
          <a:xfrm>
            <a:off x="5959713" y="2414895"/>
            <a:ext cx="222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 name="Shape 29"/>
        <p:cNvGrpSpPr/>
        <p:nvPr/>
      </p:nvGrpSpPr>
      <p:grpSpPr>
        <a:xfrm>
          <a:off x="0" y="0"/>
          <a:ext cx="0" cy="0"/>
          <a:chOff x="0" y="0"/>
          <a:chExt cx="0" cy="0"/>
        </a:xfrm>
      </p:grpSpPr>
      <p:sp>
        <p:nvSpPr>
          <p:cNvPr id="30" name="Google Shape;30;p48"/>
          <p:cNvSpPr txBox="1"/>
          <p:nvPr>
            <p:ph type="title"/>
          </p:nvPr>
        </p:nvSpPr>
        <p:spPr>
          <a:xfrm>
            <a:off x="715100" y="535000"/>
            <a:ext cx="77139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Font typeface="Orbitron Black"/>
              <a:buNone/>
              <a:defRPr sz="2800">
                <a:latin typeface="Orbitron Black"/>
                <a:ea typeface="Orbitron Black"/>
                <a:cs typeface="Orbitron Black"/>
                <a:sym typeface="Orbitron Black"/>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6" name="Shape 306"/>
        <p:cNvGrpSpPr/>
        <p:nvPr/>
      </p:nvGrpSpPr>
      <p:grpSpPr>
        <a:xfrm>
          <a:off x="0" y="0"/>
          <a:ext cx="0" cy="0"/>
          <a:chOff x="0" y="0"/>
          <a:chExt cx="0" cy="0"/>
        </a:xfrm>
      </p:grpSpPr>
      <p:sp>
        <p:nvSpPr>
          <p:cNvPr id="307" name="Google Shape;307;p84"/>
          <p:cNvSpPr txBox="1"/>
          <p:nvPr>
            <p:ph type="ctrTitle"/>
          </p:nvPr>
        </p:nvSpPr>
        <p:spPr>
          <a:xfrm>
            <a:off x="2429950" y="535000"/>
            <a:ext cx="42840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Font typeface="Orbitron Black"/>
              <a:buNone/>
              <a:defRPr sz="6000">
                <a:latin typeface="Orbitron Black"/>
                <a:ea typeface="Orbitron Black"/>
                <a:cs typeface="Orbitron Black"/>
                <a:sym typeface="Orbitron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08" name="Google Shape;308;p84"/>
          <p:cNvSpPr txBox="1"/>
          <p:nvPr>
            <p:ph idx="1" type="subTitle"/>
          </p:nvPr>
        </p:nvSpPr>
        <p:spPr>
          <a:xfrm>
            <a:off x="2425050" y="1532800"/>
            <a:ext cx="4293900" cy="124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 name="Google Shape;309;p84"/>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accent6"/>
                </a:solidFill>
                <a:latin typeface="Chakra Petch"/>
                <a:ea typeface="Chakra Petch"/>
                <a:cs typeface="Chakra Petch"/>
                <a:sym typeface="Chakra Petch"/>
              </a:rPr>
              <a:t>CREDITS: This presentation template was created by </a:t>
            </a:r>
            <a:r>
              <a:rPr b="0" i="0" lang="en" sz="1200" u="none" cap="none" strike="noStrike">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b="0" i="0" lang="en" sz="1200" u="none" cap="none" strike="noStrike">
                <a:solidFill>
                  <a:schemeClr val="accent6"/>
                </a:solidFill>
                <a:latin typeface="Chakra Petch"/>
                <a:ea typeface="Chakra Petch"/>
                <a:cs typeface="Chakra Petch"/>
                <a:sym typeface="Chakra Petch"/>
              </a:rPr>
              <a:t>, including icons by </a:t>
            </a:r>
            <a:r>
              <a:rPr b="0" i="0" lang="en" sz="1200" u="none" cap="none" strike="noStrike">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b="0" i="0" lang="en" sz="1200" u="none" cap="none" strike="noStrike">
                <a:solidFill>
                  <a:schemeClr val="accent6"/>
                </a:solidFill>
                <a:latin typeface="Chakra Petch"/>
                <a:ea typeface="Chakra Petch"/>
                <a:cs typeface="Chakra Petch"/>
                <a:sym typeface="Chakra Petch"/>
              </a:rPr>
              <a:t> and infographics &amp; images by </a:t>
            </a:r>
            <a:r>
              <a:rPr b="0" i="0" lang="en" sz="1200" u="none" cap="none" strike="noStrike">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b="0" i="0" sz="1200" u="none" cap="none" strike="noStrike">
              <a:solidFill>
                <a:schemeClr val="accent5"/>
              </a:solidFill>
              <a:latin typeface="Chakra Petch"/>
              <a:ea typeface="Chakra Petch"/>
              <a:cs typeface="Chakra Petch"/>
              <a:sym typeface="Chakra Petch"/>
            </a:endParaRPr>
          </a:p>
        </p:txBody>
      </p:sp>
      <p:pic>
        <p:nvPicPr>
          <p:cNvPr id="310" name="Google Shape;310;p84"/>
          <p:cNvPicPr preferRelativeResize="0"/>
          <p:nvPr/>
        </p:nvPicPr>
        <p:blipFill rotWithShape="1">
          <a:blip r:embed="rId5">
            <a:alphaModFix/>
          </a:blip>
          <a:srcRect b="22814" l="39240" r="8529" t="0"/>
          <a:stretch/>
        </p:blipFill>
        <p:spPr>
          <a:xfrm rot="-5400009">
            <a:off x="-1517652" y="527504"/>
            <a:ext cx="3794427" cy="3436165"/>
          </a:xfrm>
          <a:prstGeom prst="rect">
            <a:avLst/>
          </a:prstGeom>
          <a:noFill/>
          <a:ln>
            <a:noFill/>
          </a:ln>
        </p:spPr>
      </p:pic>
      <p:pic>
        <p:nvPicPr>
          <p:cNvPr id="311" name="Google Shape;311;p84"/>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12" name="Google Shape;312;p84"/>
          <p:cNvPicPr preferRelativeResize="0"/>
          <p:nvPr/>
        </p:nvPicPr>
        <p:blipFill rotWithShape="1">
          <a:blip r:embed="rId7">
            <a:alphaModFix/>
          </a:blip>
          <a:srcRect b="0" l="78180" r="0" t="71685"/>
          <a:stretch/>
        </p:blipFill>
        <p:spPr>
          <a:xfrm flipH="1" rot="10800000">
            <a:off x="7441250" y="-85051"/>
            <a:ext cx="1789051" cy="1460151"/>
          </a:xfrm>
          <a:prstGeom prst="rect">
            <a:avLst/>
          </a:prstGeom>
          <a:noFill/>
          <a:ln>
            <a:noFill/>
          </a:ln>
        </p:spPr>
      </p:pic>
      <p:pic>
        <p:nvPicPr>
          <p:cNvPr id="313" name="Google Shape;313;p84"/>
          <p:cNvPicPr preferRelativeResize="0"/>
          <p:nvPr/>
        </p:nvPicPr>
        <p:blipFill rotWithShape="1">
          <a:blip r:embed="rId8">
            <a:alphaModFix/>
          </a:blip>
          <a:srcRect b="53360" l="48558" r="39815" t="23228"/>
          <a:stretch/>
        </p:blipFill>
        <p:spPr>
          <a:xfrm rot="5400000">
            <a:off x="801800" y="4000424"/>
            <a:ext cx="1305999" cy="1479401"/>
          </a:xfrm>
          <a:prstGeom prst="rect">
            <a:avLst/>
          </a:prstGeom>
          <a:noFill/>
          <a:ln>
            <a:noFill/>
          </a:ln>
        </p:spPr>
      </p:pic>
      <p:pic>
        <p:nvPicPr>
          <p:cNvPr id="314" name="Google Shape;314;p84"/>
          <p:cNvPicPr preferRelativeResize="0"/>
          <p:nvPr/>
        </p:nvPicPr>
        <p:blipFill rotWithShape="1">
          <a:blip r:embed="rId8">
            <a:alphaModFix/>
          </a:blip>
          <a:srcRect b="46731" l="60583" r="26645" t="29856"/>
          <a:stretch/>
        </p:blipFill>
        <p:spPr>
          <a:xfrm>
            <a:off x="4819525" y="-814250"/>
            <a:ext cx="1179551" cy="12163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85"/>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85"/>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85"/>
          <p:cNvPicPr preferRelativeResize="0"/>
          <p:nvPr/>
        </p:nvPicPr>
        <p:blipFill rotWithShape="1">
          <a:blip r:embed="rId4">
            <a:alphaModFix/>
          </a:blip>
          <a:srcRect b="46657" l="57980" r="23159" t="27173"/>
          <a:stretch/>
        </p:blipFill>
        <p:spPr>
          <a:xfrm rot="5400000">
            <a:off x="-104300" y="1122000"/>
            <a:ext cx="950149" cy="741574"/>
          </a:xfrm>
          <a:prstGeom prst="rect">
            <a:avLst/>
          </a:prstGeom>
          <a:noFill/>
          <a:ln>
            <a:noFill/>
          </a:ln>
        </p:spPr>
      </p:pic>
      <p:pic>
        <p:nvPicPr>
          <p:cNvPr id="319" name="Google Shape;319;p85"/>
          <p:cNvPicPr preferRelativeResize="0"/>
          <p:nvPr/>
        </p:nvPicPr>
        <p:blipFill rotWithShape="1">
          <a:blip r:embed="rId5">
            <a:alphaModFix/>
          </a:blip>
          <a:srcRect b="22420" l="39119" r="7202" t="0"/>
          <a:stretch/>
        </p:blipFill>
        <p:spPr>
          <a:xfrm rot="1955675">
            <a:off x="357349" y="-2232875"/>
            <a:ext cx="3179699" cy="2816127"/>
          </a:xfrm>
          <a:prstGeom prst="rect">
            <a:avLst/>
          </a:prstGeom>
          <a:noFill/>
          <a:ln>
            <a:noFill/>
          </a:ln>
        </p:spPr>
      </p:pic>
      <p:pic>
        <p:nvPicPr>
          <p:cNvPr id="320" name="Google Shape;320;p85"/>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 name="Shape 31"/>
        <p:cNvGrpSpPr/>
        <p:nvPr/>
      </p:nvGrpSpPr>
      <p:grpSpPr>
        <a:xfrm>
          <a:off x="0" y="0"/>
          <a:ext cx="0" cy="0"/>
          <a:chOff x="0" y="0"/>
          <a:chExt cx="0" cy="0"/>
        </a:xfrm>
      </p:grpSpPr>
      <p:sp>
        <p:nvSpPr>
          <p:cNvPr id="32" name="Google Shape;32;p49"/>
          <p:cNvSpPr txBox="1"/>
          <p:nvPr>
            <p:ph idx="1" type="subTitle"/>
          </p:nvPr>
        </p:nvSpPr>
        <p:spPr>
          <a:xfrm>
            <a:off x="1851000" y="2846250"/>
            <a:ext cx="5442000" cy="68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49"/>
          <p:cNvSpPr txBox="1"/>
          <p:nvPr>
            <p:ph type="title"/>
          </p:nvPr>
        </p:nvSpPr>
        <p:spPr>
          <a:xfrm>
            <a:off x="1851000" y="1611750"/>
            <a:ext cx="5442000" cy="123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Font typeface="Orbitron Black"/>
              <a:buNone/>
              <a:defRPr sz="10000">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34" name="Google Shape;34;p49"/>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35" name="Google Shape;35;p49"/>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36" name="Google Shape;36;p49"/>
          <p:cNvPicPr preferRelativeResize="0"/>
          <p:nvPr/>
        </p:nvPicPr>
        <p:blipFill rotWithShape="1">
          <a:blip r:embed="rId4">
            <a:alphaModFix/>
          </a:blip>
          <a:srcRect b="46657" l="57980" r="23159" t="27173"/>
          <a:stretch/>
        </p:blipFill>
        <p:spPr>
          <a:xfrm rot="5400000">
            <a:off x="-104300" y="1122000"/>
            <a:ext cx="950149" cy="741574"/>
          </a:xfrm>
          <a:prstGeom prst="rect">
            <a:avLst/>
          </a:prstGeom>
          <a:noFill/>
          <a:ln>
            <a:noFill/>
          </a:ln>
        </p:spPr>
      </p:pic>
      <p:pic>
        <p:nvPicPr>
          <p:cNvPr id="37" name="Google Shape;37;p49"/>
          <p:cNvPicPr preferRelativeResize="0"/>
          <p:nvPr/>
        </p:nvPicPr>
        <p:blipFill rotWithShape="1">
          <a:blip r:embed="rId5">
            <a:alphaModFix/>
          </a:blip>
          <a:srcRect b="22420" l="39119" r="7202" t="0"/>
          <a:stretch/>
        </p:blipFill>
        <p:spPr>
          <a:xfrm rot="1955675">
            <a:off x="1038049" y="-1962800"/>
            <a:ext cx="3179699" cy="2816127"/>
          </a:xfrm>
          <a:prstGeom prst="rect">
            <a:avLst/>
          </a:prstGeom>
          <a:noFill/>
          <a:ln>
            <a:noFill/>
          </a:ln>
        </p:spPr>
      </p:pic>
      <p:pic>
        <p:nvPicPr>
          <p:cNvPr id="38" name="Google Shape;38;p49"/>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50"/>
          <p:cNvSpPr txBox="1"/>
          <p:nvPr>
            <p:ph type="title"/>
          </p:nvPr>
        </p:nvSpPr>
        <p:spPr>
          <a:xfrm>
            <a:off x="715100" y="1120350"/>
            <a:ext cx="65469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 name="Google Shape;41;p50"/>
          <p:cNvSpPr txBox="1"/>
          <p:nvPr>
            <p:ph idx="1" type="body"/>
          </p:nvPr>
        </p:nvSpPr>
        <p:spPr>
          <a:xfrm>
            <a:off x="715099" y="1693050"/>
            <a:ext cx="5013600" cy="2330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595959"/>
              </a:buClr>
              <a:buSzPts val="1400"/>
              <a:buChar char="●"/>
              <a:defRPr sz="1600"/>
            </a:lvl1pPr>
            <a:lvl2pPr indent="-317500" lvl="1" marL="914400" algn="l">
              <a:lnSpc>
                <a:spcPct val="115000"/>
              </a:lnSpc>
              <a:spcBef>
                <a:spcPts val="0"/>
              </a:spcBef>
              <a:spcAft>
                <a:spcPts val="0"/>
              </a:spcAft>
              <a:buClr>
                <a:srgbClr val="595959"/>
              </a:buClr>
              <a:buSzPts val="1400"/>
              <a:buFont typeface="Anaheim"/>
              <a:buChar char="○"/>
              <a:defRPr/>
            </a:lvl2pPr>
            <a:lvl3pPr indent="-317500" lvl="2" marL="1371600" algn="l">
              <a:lnSpc>
                <a:spcPct val="115000"/>
              </a:lnSpc>
              <a:spcBef>
                <a:spcPts val="0"/>
              </a:spcBef>
              <a:spcAft>
                <a:spcPts val="0"/>
              </a:spcAft>
              <a:buClr>
                <a:srgbClr val="595959"/>
              </a:buClr>
              <a:buSzPts val="1400"/>
              <a:buFont typeface="Anaheim"/>
              <a:buChar char="■"/>
              <a:defRPr/>
            </a:lvl3pPr>
            <a:lvl4pPr indent="-317500" lvl="3" marL="1828800" algn="l">
              <a:lnSpc>
                <a:spcPct val="115000"/>
              </a:lnSpc>
              <a:spcBef>
                <a:spcPts val="0"/>
              </a:spcBef>
              <a:spcAft>
                <a:spcPts val="0"/>
              </a:spcAft>
              <a:buClr>
                <a:srgbClr val="595959"/>
              </a:buClr>
              <a:buSzPts val="1400"/>
              <a:buFont typeface="Anaheim"/>
              <a:buChar char="●"/>
              <a:defRPr/>
            </a:lvl4pPr>
            <a:lvl5pPr indent="-317500" lvl="4" marL="2286000" algn="l">
              <a:lnSpc>
                <a:spcPct val="115000"/>
              </a:lnSpc>
              <a:spcBef>
                <a:spcPts val="0"/>
              </a:spcBef>
              <a:spcAft>
                <a:spcPts val="0"/>
              </a:spcAft>
              <a:buClr>
                <a:srgbClr val="595959"/>
              </a:buClr>
              <a:buSzPts val="1400"/>
              <a:buFont typeface="Anaheim"/>
              <a:buChar char="○"/>
              <a:defRPr/>
            </a:lvl5pPr>
            <a:lvl6pPr indent="-317500" lvl="5" marL="2743200" algn="l">
              <a:lnSpc>
                <a:spcPct val="115000"/>
              </a:lnSpc>
              <a:spcBef>
                <a:spcPts val="0"/>
              </a:spcBef>
              <a:spcAft>
                <a:spcPts val="0"/>
              </a:spcAft>
              <a:buClr>
                <a:srgbClr val="595959"/>
              </a:buClr>
              <a:buSzPts val="1400"/>
              <a:buFont typeface="Anaheim"/>
              <a:buChar char="■"/>
              <a:defRPr/>
            </a:lvl6pPr>
            <a:lvl7pPr indent="-317500" lvl="6" marL="3200400" algn="l">
              <a:lnSpc>
                <a:spcPct val="115000"/>
              </a:lnSpc>
              <a:spcBef>
                <a:spcPts val="0"/>
              </a:spcBef>
              <a:spcAft>
                <a:spcPts val="0"/>
              </a:spcAft>
              <a:buClr>
                <a:srgbClr val="595959"/>
              </a:buClr>
              <a:buSzPts val="1400"/>
              <a:buFont typeface="Anaheim"/>
              <a:buChar char="●"/>
              <a:defRPr/>
            </a:lvl7pPr>
            <a:lvl8pPr indent="-317500" lvl="7" marL="3657600" algn="l">
              <a:lnSpc>
                <a:spcPct val="115000"/>
              </a:lnSpc>
              <a:spcBef>
                <a:spcPts val="0"/>
              </a:spcBef>
              <a:spcAft>
                <a:spcPts val="0"/>
              </a:spcAft>
              <a:buClr>
                <a:srgbClr val="595959"/>
              </a:buClr>
              <a:buSzPts val="1400"/>
              <a:buFont typeface="Anaheim"/>
              <a:buChar char="○"/>
              <a:defRPr/>
            </a:lvl8pPr>
            <a:lvl9pPr indent="-317500" lvl="8" marL="4114800" algn="l">
              <a:lnSpc>
                <a:spcPct val="115000"/>
              </a:lnSpc>
              <a:spcBef>
                <a:spcPts val="0"/>
              </a:spcBef>
              <a:spcAft>
                <a:spcPts val="0"/>
              </a:spcAft>
              <a:buClr>
                <a:srgbClr val="595959"/>
              </a:buClr>
              <a:buSzPts val="1400"/>
              <a:buFont typeface="Anaheim"/>
              <a:buChar char="■"/>
              <a:defRPr/>
            </a:lvl9pPr>
          </a:lstStyle>
          <a:p/>
        </p:txBody>
      </p:sp>
      <p:pic>
        <p:nvPicPr>
          <p:cNvPr id="42" name="Google Shape;42;p50"/>
          <p:cNvPicPr preferRelativeResize="0"/>
          <p:nvPr/>
        </p:nvPicPr>
        <p:blipFill rotWithShape="1">
          <a:blip r:embed="rId2">
            <a:alphaModFix/>
          </a:blip>
          <a:srcRect b="0" l="0" r="13605" t="25975"/>
          <a:stretch/>
        </p:blipFill>
        <p:spPr>
          <a:xfrm flipH="1">
            <a:off x="6152451" y="1505175"/>
            <a:ext cx="3048699" cy="3694776"/>
          </a:xfrm>
          <a:prstGeom prst="rect">
            <a:avLst/>
          </a:prstGeom>
          <a:noFill/>
          <a:ln>
            <a:noFill/>
          </a:ln>
        </p:spPr>
      </p:pic>
      <p:pic>
        <p:nvPicPr>
          <p:cNvPr id="43" name="Google Shape;43;p50"/>
          <p:cNvPicPr preferRelativeResize="0"/>
          <p:nvPr/>
        </p:nvPicPr>
        <p:blipFill rotWithShape="1">
          <a:blip r:embed="rId3">
            <a:alphaModFix/>
          </a:blip>
          <a:srcRect b="21783" l="36216" r="8192" t="0"/>
          <a:stretch/>
        </p:blipFill>
        <p:spPr>
          <a:xfrm rot="-3604007">
            <a:off x="3690207" y="-2521955"/>
            <a:ext cx="4310386" cy="3716462"/>
          </a:xfrm>
          <a:prstGeom prst="rect">
            <a:avLst/>
          </a:prstGeom>
          <a:noFill/>
          <a:ln>
            <a:noFill/>
          </a:ln>
        </p:spPr>
      </p:pic>
      <p:pic>
        <p:nvPicPr>
          <p:cNvPr id="44" name="Google Shape;44;p50"/>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45" name="Google Shape;45;p50"/>
          <p:cNvPicPr preferRelativeResize="0"/>
          <p:nvPr/>
        </p:nvPicPr>
        <p:blipFill rotWithShape="1">
          <a:blip r:embed="rId5">
            <a:alphaModFix/>
          </a:blip>
          <a:srcRect b="51348" l="49705" r="39918" t="23410"/>
          <a:stretch/>
        </p:blipFill>
        <p:spPr>
          <a:xfrm>
            <a:off x="82050" y="-265775"/>
            <a:ext cx="734326" cy="1004800"/>
          </a:xfrm>
          <a:prstGeom prst="rect">
            <a:avLst/>
          </a:prstGeom>
          <a:noFill/>
          <a:ln>
            <a:noFill/>
          </a:ln>
        </p:spPr>
      </p:pic>
      <p:pic>
        <p:nvPicPr>
          <p:cNvPr id="46" name="Google Shape;46;p50"/>
          <p:cNvPicPr preferRelativeResize="0"/>
          <p:nvPr/>
        </p:nvPicPr>
        <p:blipFill rotWithShape="1">
          <a:blip r:embed="rId6">
            <a:alphaModFix/>
          </a:blip>
          <a:srcRect b="0" l="79560"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47" name="Shape 47"/>
        <p:cNvGrpSpPr/>
        <p:nvPr/>
      </p:nvGrpSpPr>
      <p:grpSpPr>
        <a:xfrm>
          <a:off x="0" y="0"/>
          <a:ext cx="0" cy="0"/>
          <a:chOff x="0" y="0"/>
          <a:chExt cx="0" cy="0"/>
        </a:xfrm>
      </p:grpSpPr>
      <p:sp>
        <p:nvSpPr>
          <p:cNvPr id="48" name="Google Shape;48;p51"/>
          <p:cNvSpPr txBox="1"/>
          <p:nvPr>
            <p:ph idx="1" type="subTitle"/>
          </p:nvPr>
        </p:nvSpPr>
        <p:spPr>
          <a:xfrm>
            <a:off x="715100" y="1477375"/>
            <a:ext cx="3762300" cy="189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p:txBody>
      </p:sp>
      <p:sp>
        <p:nvSpPr>
          <p:cNvPr id="49" name="Google Shape;49;p5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50" name="Google Shape;50;p51"/>
          <p:cNvPicPr preferRelativeResize="0"/>
          <p:nvPr/>
        </p:nvPicPr>
        <p:blipFill rotWithShape="1">
          <a:blip r:embed="rId2">
            <a:alphaModFix/>
          </a:blip>
          <a:srcRect b="23616" l="37629" r="8257" t="0"/>
          <a:stretch/>
        </p:blipFill>
        <p:spPr>
          <a:xfrm rot="7389225">
            <a:off x="5096977" y="4469251"/>
            <a:ext cx="2360375" cy="2041597"/>
          </a:xfrm>
          <a:prstGeom prst="rect">
            <a:avLst/>
          </a:prstGeom>
          <a:noFill/>
          <a:ln>
            <a:noFill/>
          </a:ln>
        </p:spPr>
      </p:pic>
      <p:pic>
        <p:nvPicPr>
          <p:cNvPr id="51" name="Google Shape;51;p5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52" name="Google Shape;52;p5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3" name="Shape 53"/>
        <p:cNvGrpSpPr/>
        <p:nvPr/>
      </p:nvGrpSpPr>
      <p:grpSpPr>
        <a:xfrm>
          <a:off x="0" y="0"/>
          <a:ext cx="0" cy="0"/>
          <a:chOff x="0" y="0"/>
          <a:chExt cx="0" cy="0"/>
        </a:xfrm>
      </p:grpSpPr>
      <p:sp>
        <p:nvSpPr>
          <p:cNvPr id="54" name="Google Shape;54;p52"/>
          <p:cNvSpPr txBox="1"/>
          <p:nvPr>
            <p:ph type="title"/>
          </p:nvPr>
        </p:nvSpPr>
        <p:spPr>
          <a:xfrm>
            <a:off x="720050" y="1724663"/>
            <a:ext cx="245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55" name="Google Shape;55;p52"/>
          <p:cNvSpPr txBox="1"/>
          <p:nvPr>
            <p:ph idx="1" type="subTitle"/>
          </p:nvPr>
        </p:nvSpPr>
        <p:spPr>
          <a:xfrm>
            <a:off x="720050" y="2252363"/>
            <a:ext cx="2457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52"/>
          <p:cNvSpPr txBox="1"/>
          <p:nvPr>
            <p:ph idx="2" type="title"/>
          </p:nvPr>
        </p:nvSpPr>
        <p:spPr>
          <a:xfrm>
            <a:off x="3343075" y="1724663"/>
            <a:ext cx="245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57" name="Google Shape;57;p52"/>
          <p:cNvSpPr txBox="1"/>
          <p:nvPr>
            <p:ph idx="3" type="subTitle"/>
          </p:nvPr>
        </p:nvSpPr>
        <p:spPr>
          <a:xfrm>
            <a:off x="3343075" y="2252363"/>
            <a:ext cx="2457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52"/>
          <p:cNvSpPr txBox="1"/>
          <p:nvPr>
            <p:ph idx="4" type="title"/>
          </p:nvPr>
        </p:nvSpPr>
        <p:spPr>
          <a:xfrm>
            <a:off x="720025" y="3443000"/>
            <a:ext cx="245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59" name="Google Shape;59;p52"/>
          <p:cNvSpPr txBox="1"/>
          <p:nvPr>
            <p:ph idx="5" type="subTitle"/>
          </p:nvPr>
        </p:nvSpPr>
        <p:spPr>
          <a:xfrm>
            <a:off x="720025" y="3970700"/>
            <a:ext cx="2457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52"/>
          <p:cNvSpPr txBox="1"/>
          <p:nvPr>
            <p:ph idx="6" type="title"/>
          </p:nvPr>
        </p:nvSpPr>
        <p:spPr>
          <a:xfrm>
            <a:off x="3343075" y="3443000"/>
            <a:ext cx="245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61" name="Google Shape;61;p52"/>
          <p:cNvSpPr txBox="1"/>
          <p:nvPr>
            <p:ph idx="7" type="subTitle"/>
          </p:nvPr>
        </p:nvSpPr>
        <p:spPr>
          <a:xfrm>
            <a:off x="3343075" y="3970700"/>
            <a:ext cx="2457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52"/>
          <p:cNvSpPr txBox="1"/>
          <p:nvPr>
            <p:ph idx="8" type="title"/>
          </p:nvPr>
        </p:nvSpPr>
        <p:spPr>
          <a:xfrm>
            <a:off x="5966075" y="1724663"/>
            <a:ext cx="245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63" name="Google Shape;63;p52"/>
          <p:cNvSpPr txBox="1"/>
          <p:nvPr>
            <p:ph idx="9" type="subTitle"/>
          </p:nvPr>
        </p:nvSpPr>
        <p:spPr>
          <a:xfrm>
            <a:off x="5966075" y="2252363"/>
            <a:ext cx="2457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52"/>
          <p:cNvSpPr txBox="1"/>
          <p:nvPr>
            <p:ph idx="13" type="title"/>
          </p:nvPr>
        </p:nvSpPr>
        <p:spPr>
          <a:xfrm>
            <a:off x="5966075" y="3443000"/>
            <a:ext cx="245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65" name="Google Shape;65;p52"/>
          <p:cNvSpPr txBox="1"/>
          <p:nvPr>
            <p:ph idx="14" type="subTitle"/>
          </p:nvPr>
        </p:nvSpPr>
        <p:spPr>
          <a:xfrm>
            <a:off x="5966075" y="3970700"/>
            <a:ext cx="2457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52"/>
          <p:cNvSpPr txBox="1"/>
          <p:nvPr>
            <p:ph idx="15"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67" name="Google Shape;67;p52"/>
          <p:cNvPicPr preferRelativeResize="0"/>
          <p:nvPr/>
        </p:nvPicPr>
        <p:blipFill rotWithShape="1">
          <a:blip r:embed="rId2">
            <a:alphaModFix/>
          </a:blip>
          <a:srcRect b="22732" l="39265" r="9359" t="0"/>
          <a:stretch/>
        </p:blipFill>
        <p:spPr>
          <a:xfrm rot="-3889282">
            <a:off x="5609109" y="-1622888"/>
            <a:ext cx="2447008" cy="2255354"/>
          </a:xfrm>
          <a:prstGeom prst="rect">
            <a:avLst/>
          </a:prstGeom>
          <a:noFill/>
          <a:ln>
            <a:noFill/>
          </a:ln>
        </p:spPr>
      </p:pic>
      <p:pic>
        <p:nvPicPr>
          <p:cNvPr id="68" name="Google Shape;68;p52"/>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69" name="Google Shape;69;p52"/>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5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2" name="Google Shape;72;p53"/>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3" name="Google Shape;73;p53"/>
          <p:cNvPicPr preferRelativeResize="0"/>
          <p:nvPr/>
        </p:nvPicPr>
        <p:blipFill rotWithShape="1">
          <a:blip r:embed="rId2">
            <a:alphaModFix/>
          </a:blip>
          <a:srcRect b="0" l="74431" r="0" t="63258"/>
          <a:stretch/>
        </p:blipFill>
        <p:spPr>
          <a:xfrm flipH="1">
            <a:off x="0" y="3440175"/>
            <a:ext cx="1948401" cy="1703326"/>
          </a:xfrm>
          <a:prstGeom prst="rect">
            <a:avLst/>
          </a:prstGeom>
          <a:noFill/>
          <a:ln>
            <a:noFill/>
          </a:ln>
        </p:spPr>
      </p:pic>
      <p:pic>
        <p:nvPicPr>
          <p:cNvPr id="74" name="Google Shape;74;p53"/>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75" name="Google Shape;75;p53"/>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76" name="Google Shape;76;p53"/>
          <p:cNvPicPr preferRelativeResize="0"/>
          <p:nvPr/>
        </p:nvPicPr>
        <p:blipFill rotWithShape="1">
          <a:blip r:embed="rId5">
            <a:alphaModFix/>
          </a:blip>
          <a:srcRect b="52511" l="48220" r="41073" t="23786"/>
          <a:stretch/>
        </p:blipFill>
        <p:spPr>
          <a:xfrm>
            <a:off x="32000" y="432150"/>
            <a:ext cx="631849" cy="7868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500"/>
              <a:buFont typeface="Orbitron"/>
              <a:buNone/>
              <a:defRPr b="0" i="0" sz="3500" u="none" cap="none" strike="noStrike">
                <a:solidFill>
                  <a:schemeClr val="dk2"/>
                </a:solidFill>
                <a:latin typeface="Orbitron"/>
                <a:ea typeface="Orbitron"/>
                <a:cs typeface="Orbitron"/>
                <a:sym typeface="Orbitron"/>
              </a:defRPr>
            </a:lvl1pPr>
            <a:lvl2pPr lvl="1" marR="0" rtl="0" algn="l">
              <a:lnSpc>
                <a:spcPct val="100000"/>
              </a:lnSpc>
              <a:spcBef>
                <a:spcPts val="0"/>
              </a:spcBef>
              <a:spcAft>
                <a:spcPts val="0"/>
              </a:spcAft>
              <a:buClr>
                <a:schemeClr val="accent6"/>
              </a:buClr>
              <a:buSzPts val="3500"/>
              <a:buFont typeface="Bebas Neue"/>
              <a:buNone/>
              <a:defRPr b="0" i="0" sz="3500" u="none" cap="none" strike="noStrike">
                <a:solidFill>
                  <a:schemeClr val="accent6"/>
                </a:solidFill>
                <a:latin typeface="Bebas Neue"/>
                <a:ea typeface="Bebas Neue"/>
                <a:cs typeface="Bebas Neue"/>
                <a:sym typeface="Bebas Neue"/>
              </a:defRPr>
            </a:lvl2pPr>
            <a:lvl3pPr lvl="2" marR="0" rtl="0" algn="l">
              <a:lnSpc>
                <a:spcPct val="100000"/>
              </a:lnSpc>
              <a:spcBef>
                <a:spcPts val="0"/>
              </a:spcBef>
              <a:spcAft>
                <a:spcPts val="0"/>
              </a:spcAft>
              <a:buClr>
                <a:schemeClr val="accent6"/>
              </a:buClr>
              <a:buSzPts val="3500"/>
              <a:buFont typeface="Bebas Neue"/>
              <a:buNone/>
              <a:defRPr b="0" i="0" sz="3500" u="none" cap="none" strike="noStrike">
                <a:solidFill>
                  <a:schemeClr val="accent6"/>
                </a:solidFill>
                <a:latin typeface="Bebas Neue"/>
                <a:ea typeface="Bebas Neue"/>
                <a:cs typeface="Bebas Neue"/>
                <a:sym typeface="Bebas Neue"/>
              </a:defRPr>
            </a:lvl3pPr>
            <a:lvl4pPr lvl="3" marR="0" rtl="0" algn="l">
              <a:lnSpc>
                <a:spcPct val="100000"/>
              </a:lnSpc>
              <a:spcBef>
                <a:spcPts val="0"/>
              </a:spcBef>
              <a:spcAft>
                <a:spcPts val="0"/>
              </a:spcAft>
              <a:buClr>
                <a:schemeClr val="accent6"/>
              </a:buClr>
              <a:buSzPts val="3500"/>
              <a:buFont typeface="Bebas Neue"/>
              <a:buNone/>
              <a:defRPr b="0" i="0" sz="3500" u="none" cap="none" strike="noStrike">
                <a:solidFill>
                  <a:schemeClr val="accent6"/>
                </a:solidFill>
                <a:latin typeface="Bebas Neue"/>
                <a:ea typeface="Bebas Neue"/>
                <a:cs typeface="Bebas Neue"/>
                <a:sym typeface="Bebas Neue"/>
              </a:defRPr>
            </a:lvl4pPr>
            <a:lvl5pPr lvl="4" marR="0" rtl="0" algn="l">
              <a:lnSpc>
                <a:spcPct val="100000"/>
              </a:lnSpc>
              <a:spcBef>
                <a:spcPts val="0"/>
              </a:spcBef>
              <a:spcAft>
                <a:spcPts val="0"/>
              </a:spcAft>
              <a:buClr>
                <a:schemeClr val="accent6"/>
              </a:buClr>
              <a:buSzPts val="3500"/>
              <a:buFont typeface="Bebas Neue"/>
              <a:buNone/>
              <a:defRPr b="0" i="0" sz="3500" u="none" cap="none" strike="noStrike">
                <a:solidFill>
                  <a:schemeClr val="accent6"/>
                </a:solidFill>
                <a:latin typeface="Bebas Neue"/>
                <a:ea typeface="Bebas Neue"/>
                <a:cs typeface="Bebas Neue"/>
                <a:sym typeface="Bebas Neue"/>
              </a:defRPr>
            </a:lvl5pPr>
            <a:lvl6pPr lvl="5" marR="0" rtl="0" algn="l">
              <a:lnSpc>
                <a:spcPct val="100000"/>
              </a:lnSpc>
              <a:spcBef>
                <a:spcPts val="0"/>
              </a:spcBef>
              <a:spcAft>
                <a:spcPts val="0"/>
              </a:spcAft>
              <a:buClr>
                <a:schemeClr val="accent6"/>
              </a:buClr>
              <a:buSzPts val="3500"/>
              <a:buFont typeface="Bebas Neue"/>
              <a:buNone/>
              <a:defRPr b="0" i="0" sz="3500" u="none" cap="none" strike="noStrike">
                <a:solidFill>
                  <a:schemeClr val="accent6"/>
                </a:solidFill>
                <a:latin typeface="Bebas Neue"/>
                <a:ea typeface="Bebas Neue"/>
                <a:cs typeface="Bebas Neue"/>
                <a:sym typeface="Bebas Neue"/>
              </a:defRPr>
            </a:lvl6pPr>
            <a:lvl7pPr lvl="6" marR="0" rtl="0" algn="l">
              <a:lnSpc>
                <a:spcPct val="100000"/>
              </a:lnSpc>
              <a:spcBef>
                <a:spcPts val="0"/>
              </a:spcBef>
              <a:spcAft>
                <a:spcPts val="0"/>
              </a:spcAft>
              <a:buClr>
                <a:schemeClr val="accent6"/>
              </a:buClr>
              <a:buSzPts val="3500"/>
              <a:buFont typeface="Bebas Neue"/>
              <a:buNone/>
              <a:defRPr b="0" i="0" sz="3500" u="none" cap="none" strike="noStrike">
                <a:solidFill>
                  <a:schemeClr val="accent6"/>
                </a:solidFill>
                <a:latin typeface="Bebas Neue"/>
                <a:ea typeface="Bebas Neue"/>
                <a:cs typeface="Bebas Neue"/>
                <a:sym typeface="Bebas Neue"/>
              </a:defRPr>
            </a:lvl7pPr>
            <a:lvl8pPr lvl="7" marR="0" rtl="0" algn="l">
              <a:lnSpc>
                <a:spcPct val="100000"/>
              </a:lnSpc>
              <a:spcBef>
                <a:spcPts val="0"/>
              </a:spcBef>
              <a:spcAft>
                <a:spcPts val="0"/>
              </a:spcAft>
              <a:buClr>
                <a:schemeClr val="accent6"/>
              </a:buClr>
              <a:buSzPts val="3500"/>
              <a:buFont typeface="Bebas Neue"/>
              <a:buNone/>
              <a:defRPr b="0" i="0" sz="3500" u="none" cap="none" strike="noStrike">
                <a:solidFill>
                  <a:schemeClr val="accent6"/>
                </a:solidFill>
                <a:latin typeface="Bebas Neue"/>
                <a:ea typeface="Bebas Neue"/>
                <a:cs typeface="Bebas Neue"/>
                <a:sym typeface="Bebas Neue"/>
              </a:defRPr>
            </a:lvl8pPr>
            <a:lvl9pPr lvl="8" marR="0" rtl="0" algn="l">
              <a:lnSpc>
                <a:spcPct val="100000"/>
              </a:lnSpc>
              <a:spcBef>
                <a:spcPts val="0"/>
              </a:spcBef>
              <a:spcAft>
                <a:spcPts val="0"/>
              </a:spcAft>
              <a:buClr>
                <a:schemeClr val="accent6"/>
              </a:buClr>
              <a:buSzPts val="3500"/>
              <a:buFont typeface="Bebas Neue"/>
              <a:buNone/>
              <a:defRPr b="0" i="0" sz="3500" u="none" cap="none" strike="noStrike">
                <a:solidFill>
                  <a:schemeClr val="accent6"/>
                </a:solidFill>
                <a:latin typeface="Bebas Neue"/>
                <a:ea typeface="Bebas Neue"/>
                <a:cs typeface="Bebas Neue"/>
                <a:sym typeface="Bebas Neue"/>
              </a:defRPr>
            </a:lvl9pPr>
          </a:lstStyle>
          <a:p/>
        </p:txBody>
      </p:sp>
      <p:sp>
        <p:nvSpPr>
          <p:cNvPr id="7" name="Google Shape;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accent6"/>
              </a:buClr>
              <a:buSzPts val="1400"/>
              <a:buFont typeface="Chakra Petch"/>
              <a:buChar char="●"/>
              <a:defRPr b="0" i="0" sz="1400" u="none" cap="none" strike="noStrike">
                <a:solidFill>
                  <a:schemeClr val="accent6"/>
                </a:solidFill>
                <a:latin typeface="Chakra Petch"/>
                <a:ea typeface="Chakra Petch"/>
                <a:cs typeface="Chakra Petch"/>
                <a:sym typeface="Chakra Petch"/>
              </a:defRPr>
            </a:lvl1pPr>
            <a:lvl2pPr indent="-317500" lvl="1" marL="914400" marR="0" rtl="0" algn="l">
              <a:lnSpc>
                <a:spcPct val="115000"/>
              </a:lnSpc>
              <a:spcBef>
                <a:spcPts val="1600"/>
              </a:spcBef>
              <a:spcAft>
                <a:spcPts val="0"/>
              </a:spcAft>
              <a:buClr>
                <a:schemeClr val="accent6"/>
              </a:buClr>
              <a:buSzPts val="1400"/>
              <a:buFont typeface="Chakra Petch"/>
              <a:buChar char="○"/>
              <a:defRPr b="0" i="0" sz="1400" u="none" cap="none" strike="noStrike">
                <a:solidFill>
                  <a:schemeClr val="accent6"/>
                </a:solidFill>
                <a:latin typeface="Chakra Petch"/>
                <a:ea typeface="Chakra Petch"/>
                <a:cs typeface="Chakra Petch"/>
                <a:sym typeface="Chakra Petch"/>
              </a:defRPr>
            </a:lvl2pPr>
            <a:lvl3pPr indent="-317500" lvl="2" marL="1371600" marR="0" rtl="0" algn="l">
              <a:lnSpc>
                <a:spcPct val="115000"/>
              </a:lnSpc>
              <a:spcBef>
                <a:spcPts val="1600"/>
              </a:spcBef>
              <a:spcAft>
                <a:spcPts val="0"/>
              </a:spcAft>
              <a:buClr>
                <a:schemeClr val="accent6"/>
              </a:buClr>
              <a:buSzPts val="1400"/>
              <a:buFont typeface="Chakra Petch"/>
              <a:buChar char="■"/>
              <a:defRPr b="0" i="0" sz="1400" u="none" cap="none" strike="noStrike">
                <a:solidFill>
                  <a:schemeClr val="accent6"/>
                </a:solidFill>
                <a:latin typeface="Chakra Petch"/>
                <a:ea typeface="Chakra Petch"/>
                <a:cs typeface="Chakra Petch"/>
                <a:sym typeface="Chakra Petch"/>
              </a:defRPr>
            </a:lvl3pPr>
            <a:lvl4pPr indent="-317500" lvl="3" marL="1828800" marR="0" rtl="0" algn="l">
              <a:lnSpc>
                <a:spcPct val="115000"/>
              </a:lnSpc>
              <a:spcBef>
                <a:spcPts val="1600"/>
              </a:spcBef>
              <a:spcAft>
                <a:spcPts val="0"/>
              </a:spcAft>
              <a:buClr>
                <a:schemeClr val="accent6"/>
              </a:buClr>
              <a:buSzPts val="1400"/>
              <a:buFont typeface="Chakra Petch"/>
              <a:buChar char="●"/>
              <a:defRPr b="0" i="0" sz="1400" u="none" cap="none" strike="noStrike">
                <a:solidFill>
                  <a:schemeClr val="accent6"/>
                </a:solidFill>
                <a:latin typeface="Chakra Petch"/>
                <a:ea typeface="Chakra Petch"/>
                <a:cs typeface="Chakra Petch"/>
                <a:sym typeface="Chakra Petch"/>
              </a:defRPr>
            </a:lvl4pPr>
            <a:lvl5pPr indent="-317500" lvl="4" marL="2286000" marR="0" rtl="0" algn="l">
              <a:lnSpc>
                <a:spcPct val="115000"/>
              </a:lnSpc>
              <a:spcBef>
                <a:spcPts val="1600"/>
              </a:spcBef>
              <a:spcAft>
                <a:spcPts val="0"/>
              </a:spcAft>
              <a:buClr>
                <a:schemeClr val="accent6"/>
              </a:buClr>
              <a:buSzPts val="1400"/>
              <a:buFont typeface="Chakra Petch"/>
              <a:buChar char="○"/>
              <a:defRPr b="0" i="0" sz="1400" u="none" cap="none" strike="noStrike">
                <a:solidFill>
                  <a:schemeClr val="accent6"/>
                </a:solidFill>
                <a:latin typeface="Chakra Petch"/>
                <a:ea typeface="Chakra Petch"/>
                <a:cs typeface="Chakra Petch"/>
                <a:sym typeface="Chakra Petch"/>
              </a:defRPr>
            </a:lvl5pPr>
            <a:lvl6pPr indent="-317500" lvl="5" marL="2743200" marR="0" rtl="0" algn="l">
              <a:lnSpc>
                <a:spcPct val="115000"/>
              </a:lnSpc>
              <a:spcBef>
                <a:spcPts val="1600"/>
              </a:spcBef>
              <a:spcAft>
                <a:spcPts val="0"/>
              </a:spcAft>
              <a:buClr>
                <a:schemeClr val="accent6"/>
              </a:buClr>
              <a:buSzPts val="1400"/>
              <a:buFont typeface="Chakra Petch"/>
              <a:buChar char="■"/>
              <a:defRPr b="0" i="0" sz="1400" u="none" cap="none" strike="noStrike">
                <a:solidFill>
                  <a:schemeClr val="accent6"/>
                </a:solidFill>
                <a:latin typeface="Chakra Petch"/>
                <a:ea typeface="Chakra Petch"/>
                <a:cs typeface="Chakra Petch"/>
                <a:sym typeface="Chakra Petch"/>
              </a:defRPr>
            </a:lvl6pPr>
            <a:lvl7pPr indent="-317500" lvl="6" marL="3200400" marR="0" rtl="0" algn="l">
              <a:lnSpc>
                <a:spcPct val="115000"/>
              </a:lnSpc>
              <a:spcBef>
                <a:spcPts val="1600"/>
              </a:spcBef>
              <a:spcAft>
                <a:spcPts val="0"/>
              </a:spcAft>
              <a:buClr>
                <a:schemeClr val="accent6"/>
              </a:buClr>
              <a:buSzPts val="1400"/>
              <a:buFont typeface="Chakra Petch"/>
              <a:buChar char="●"/>
              <a:defRPr b="0" i="0" sz="1400" u="none" cap="none" strike="noStrike">
                <a:solidFill>
                  <a:schemeClr val="accent6"/>
                </a:solidFill>
                <a:latin typeface="Chakra Petch"/>
                <a:ea typeface="Chakra Petch"/>
                <a:cs typeface="Chakra Petch"/>
                <a:sym typeface="Chakra Petch"/>
              </a:defRPr>
            </a:lvl7pPr>
            <a:lvl8pPr indent="-317500" lvl="7" marL="3657600" marR="0" rtl="0" algn="l">
              <a:lnSpc>
                <a:spcPct val="115000"/>
              </a:lnSpc>
              <a:spcBef>
                <a:spcPts val="1600"/>
              </a:spcBef>
              <a:spcAft>
                <a:spcPts val="0"/>
              </a:spcAft>
              <a:buClr>
                <a:schemeClr val="accent6"/>
              </a:buClr>
              <a:buSzPts val="1400"/>
              <a:buFont typeface="Chakra Petch"/>
              <a:buChar char="○"/>
              <a:defRPr b="0" i="0" sz="1400" u="none" cap="none" strike="noStrike">
                <a:solidFill>
                  <a:schemeClr val="accent6"/>
                </a:solidFill>
                <a:latin typeface="Chakra Petch"/>
                <a:ea typeface="Chakra Petch"/>
                <a:cs typeface="Chakra Petch"/>
                <a:sym typeface="Chakra Petch"/>
              </a:defRPr>
            </a:lvl8pPr>
            <a:lvl9pPr indent="-317500" lvl="8" marL="4114800" marR="0" rtl="0" algn="l">
              <a:lnSpc>
                <a:spcPct val="115000"/>
              </a:lnSpc>
              <a:spcBef>
                <a:spcPts val="1600"/>
              </a:spcBef>
              <a:spcAft>
                <a:spcPts val="1600"/>
              </a:spcAft>
              <a:buClr>
                <a:schemeClr val="accent6"/>
              </a:buClr>
              <a:buSzPts val="1400"/>
              <a:buFont typeface="Chakra Petch"/>
              <a:buChar char="■"/>
              <a:defRPr b="0" i="0" sz="1400" u="none" cap="none" strike="noStrike">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jpg"/><Relationship Id="rId4" Type="http://schemas.openxmlformats.org/officeDocument/2006/relationships/image" Target="../media/image3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60.png"/><Relationship Id="rId9" Type="http://schemas.openxmlformats.org/officeDocument/2006/relationships/image" Target="../media/image48.png"/><Relationship Id="rId5" Type="http://schemas.openxmlformats.org/officeDocument/2006/relationships/image" Target="../media/image54.png"/><Relationship Id="rId6" Type="http://schemas.openxmlformats.org/officeDocument/2006/relationships/image" Target="../media/image77.png"/><Relationship Id="rId7" Type="http://schemas.openxmlformats.org/officeDocument/2006/relationships/image" Target="../media/image49.png"/><Relationship Id="rId8" Type="http://schemas.openxmlformats.org/officeDocument/2006/relationships/image" Target="../media/image53.png"/><Relationship Id="rId10"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1.png"/><Relationship Id="rId8" Type="http://schemas.openxmlformats.org/officeDocument/2006/relationships/image" Target="../media/image68.png"/><Relationship Id="rId11" Type="http://schemas.openxmlformats.org/officeDocument/2006/relationships/image" Target="../media/image73.png"/><Relationship Id="rId10"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63.png"/><Relationship Id="rId4" Type="http://schemas.openxmlformats.org/officeDocument/2006/relationships/image" Target="../media/image72.png"/><Relationship Id="rId5" Type="http://schemas.openxmlformats.org/officeDocument/2006/relationships/image" Target="../media/image65.png"/><Relationship Id="rId6" Type="http://schemas.openxmlformats.org/officeDocument/2006/relationships/image" Target="../media/image67.png"/><Relationship Id="rId7"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hyperlink" Target="https://www.amazon.com/Metaverse-How-Will-Revolutionize-Everything/dp/1324092033/ref=sr_1_1?crid=8O6Z5JOXIK8G&amp;keywords=the+metaverse+matthew+ball&amp;qid=1657806661&amp;sprefix=the+metaverse+matthew+ba%2Caps%2C616&amp;sr=8-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4.png"/><Relationship Id="rId4" Type="http://schemas.openxmlformats.org/officeDocument/2006/relationships/hyperlink" Target="http://www.piaic.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5.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V6VsxcVpBVY" TargetMode="External"/><Relationship Id="rId4" Type="http://schemas.openxmlformats.org/officeDocument/2006/relationships/image" Target="../media/image4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6b_wpVNq1C8" TargetMode="External"/><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icg.citi.com/icghome/what-we-think/citigps/insights/metaverse-and-money_20220330" TargetMode="Externa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
          <p:cNvSpPr txBox="1"/>
          <p:nvPr>
            <p:ph type="ctrTitle"/>
          </p:nvPr>
        </p:nvSpPr>
        <p:spPr>
          <a:xfrm>
            <a:off x="436750" y="1791075"/>
            <a:ext cx="5031900" cy="800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5200"/>
              <a:buNone/>
            </a:pPr>
            <a:r>
              <a:rPr lang="en" sz="4200"/>
              <a:t>Panaverse DAO</a:t>
            </a:r>
            <a:endParaRPr sz="4200"/>
          </a:p>
        </p:txBody>
      </p:sp>
      <p:sp>
        <p:nvSpPr>
          <p:cNvPr id="326" name="Google Shape;326;p1"/>
          <p:cNvSpPr txBox="1"/>
          <p:nvPr>
            <p:ph idx="1" type="subTitle"/>
          </p:nvPr>
        </p:nvSpPr>
        <p:spPr>
          <a:xfrm>
            <a:off x="512950" y="4414075"/>
            <a:ext cx="2821500" cy="50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www.panaverse.co</a:t>
            </a:r>
            <a:endParaRPr/>
          </a:p>
        </p:txBody>
      </p:sp>
      <p:sp>
        <p:nvSpPr>
          <p:cNvPr id="327" name="Google Shape;327;p1"/>
          <p:cNvSpPr txBox="1"/>
          <p:nvPr>
            <p:ph type="ctrTitle"/>
          </p:nvPr>
        </p:nvSpPr>
        <p:spPr>
          <a:xfrm>
            <a:off x="498175" y="2655725"/>
            <a:ext cx="5075100" cy="800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5200"/>
              <a:buNone/>
            </a:pPr>
            <a:r>
              <a:rPr b="1" lang="en" sz="1900">
                <a:solidFill>
                  <a:schemeClr val="accent4"/>
                </a:solidFill>
                <a:latin typeface="Chakra Petch"/>
                <a:ea typeface="Chakra Petch"/>
                <a:cs typeface="Chakra Petch"/>
                <a:sym typeface="Chakra Petch"/>
              </a:rPr>
              <a:t>Global Web 3.0 and Metaverse Community</a:t>
            </a:r>
            <a:endParaRPr b="1" sz="1900">
              <a:solidFill>
                <a:schemeClr val="accent4"/>
              </a:solidFill>
              <a:latin typeface="Chakra Petch"/>
              <a:ea typeface="Chakra Petch"/>
              <a:cs typeface="Chakra Petch"/>
              <a:sym typeface="Chakra Petch"/>
            </a:endParaRPr>
          </a:p>
          <a:p>
            <a:pPr indent="0" lvl="0" marL="0" rtl="0" algn="l">
              <a:lnSpc>
                <a:spcPct val="90000"/>
              </a:lnSpc>
              <a:spcBef>
                <a:spcPts val="0"/>
              </a:spcBef>
              <a:spcAft>
                <a:spcPts val="0"/>
              </a:spcAft>
              <a:buSzPts val="5200"/>
              <a:buNone/>
            </a:pPr>
            <a:r>
              <a:rPr lang="en" sz="1400">
                <a:solidFill>
                  <a:schemeClr val="accent4"/>
                </a:solidFill>
                <a:latin typeface="Chakra Petch"/>
                <a:ea typeface="Chakra Petch"/>
                <a:cs typeface="Chakra Petch"/>
                <a:sym typeface="Chakra Petch"/>
              </a:rPr>
              <a:t>Training Developers and Developing Products Globally for the Next Generation of the Internet</a:t>
            </a:r>
            <a:endParaRPr sz="1000">
              <a:solidFill>
                <a:schemeClr val="accent4"/>
              </a:solidFill>
              <a:latin typeface="Chakra Petch"/>
              <a:ea typeface="Chakra Petch"/>
              <a:cs typeface="Chakra Petch"/>
              <a:sym typeface="Chakra Petch"/>
            </a:endParaRPr>
          </a:p>
        </p:txBody>
      </p:sp>
      <p:pic>
        <p:nvPicPr>
          <p:cNvPr id="328" name="Google Shape;328;p1"/>
          <p:cNvPicPr preferRelativeResize="0"/>
          <p:nvPr/>
        </p:nvPicPr>
        <p:blipFill rotWithShape="1">
          <a:blip r:embed="rId3">
            <a:alphaModFix/>
          </a:blip>
          <a:srcRect b="29611" l="24132" r="51990" t="28049"/>
          <a:stretch/>
        </p:blipFill>
        <p:spPr>
          <a:xfrm>
            <a:off x="2113975" y="218375"/>
            <a:ext cx="1403248" cy="1642850"/>
          </a:xfrm>
          <a:prstGeom prst="rect">
            <a:avLst/>
          </a:prstGeom>
          <a:noFill/>
          <a:ln>
            <a:noFill/>
          </a:ln>
        </p:spPr>
      </p:pic>
      <p:pic>
        <p:nvPicPr>
          <p:cNvPr id="329" name="Google Shape;329;p1"/>
          <p:cNvPicPr preferRelativeResize="0"/>
          <p:nvPr/>
        </p:nvPicPr>
        <p:blipFill rotWithShape="1">
          <a:blip r:embed="rId4">
            <a:alphaModFix/>
          </a:blip>
          <a:srcRect b="0" l="0" r="0" t="0"/>
          <a:stretch/>
        </p:blipFill>
        <p:spPr>
          <a:xfrm>
            <a:off x="5239075" y="1515788"/>
            <a:ext cx="2715300" cy="2036475"/>
          </a:xfrm>
          <a:prstGeom prst="rect">
            <a:avLst/>
          </a:prstGeom>
          <a:noFill/>
          <a:ln>
            <a:noFill/>
          </a:ln>
        </p:spPr>
      </p:pic>
      <p:sp>
        <p:nvSpPr>
          <p:cNvPr id="330" name="Google Shape;330;p1"/>
          <p:cNvSpPr txBox="1"/>
          <p:nvPr>
            <p:ph idx="1" type="subTitle"/>
          </p:nvPr>
        </p:nvSpPr>
        <p:spPr>
          <a:xfrm>
            <a:off x="512950" y="3728275"/>
            <a:ext cx="4004400" cy="50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Zia Khan</a:t>
            </a:r>
            <a:endParaRPr/>
          </a:p>
          <a:p>
            <a:pPr indent="0" lvl="0" marL="0" rtl="0" algn="l">
              <a:lnSpc>
                <a:spcPct val="100000"/>
              </a:lnSpc>
              <a:spcBef>
                <a:spcPts val="0"/>
              </a:spcBef>
              <a:spcAft>
                <a:spcPts val="0"/>
              </a:spcAft>
              <a:buSzPts val="1400"/>
              <a:buNone/>
            </a:pPr>
            <a:r>
              <a:rPr lang="en"/>
              <a:t>MA, MBA, MAC, MSE, CPA, and CMA </a:t>
            </a:r>
            <a:endParaRPr/>
          </a:p>
          <a:p>
            <a:pPr indent="0" lvl="0" marL="0" rtl="0" algn="l">
              <a:lnSpc>
                <a:spcPct val="100000"/>
              </a:lnSpc>
              <a:spcBef>
                <a:spcPts val="0"/>
              </a:spcBef>
              <a:spcAft>
                <a:spcPts val="0"/>
              </a:spcAft>
              <a:buSzPts val="1400"/>
              <a:buNone/>
            </a:pPr>
            <a:r>
              <a:rPr lang="en" sz="1200"/>
              <a:t>https://www.linkedin.com/in/ziaukhan/</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Metaverse Market Potential</a:t>
            </a:r>
            <a:endParaRPr/>
          </a:p>
        </p:txBody>
      </p:sp>
      <p:pic>
        <p:nvPicPr>
          <p:cNvPr id="390" name="Google Shape;390;p10"/>
          <p:cNvPicPr preferRelativeResize="0"/>
          <p:nvPr/>
        </p:nvPicPr>
        <p:blipFill rotWithShape="1">
          <a:blip r:embed="rId3">
            <a:alphaModFix/>
          </a:blip>
          <a:srcRect b="0" l="0" r="0" t="0"/>
          <a:stretch/>
        </p:blipFill>
        <p:spPr>
          <a:xfrm>
            <a:off x="0" y="1258474"/>
            <a:ext cx="9144002" cy="38850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1"/>
          <p:cNvSpPr txBox="1"/>
          <p:nvPr>
            <p:ph idx="1" type="body"/>
          </p:nvPr>
        </p:nvSpPr>
        <p:spPr>
          <a:xfrm>
            <a:off x="715099" y="1693050"/>
            <a:ext cx="5013600" cy="233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Metaverse will include existing forms of payments such as credit cards with Fiat money.</a:t>
            </a:r>
            <a:endParaRPr/>
          </a:p>
          <a:p>
            <a:pPr indent="0" lvl="0" marL="0" rtl="0" algn="l">
              <a:lnSpc>
                <a:spcPct val="100000"/>
              </a:lnSpc>
              <a:spcBef>
                <a:spcPts val="1600"/>
              </a:spcBef>
              <a:spcAft>
                <a:spcPts val="0"/>
              </a:spcAft>
              <a:buSzPts val="1400"/>
              <a:buNone/>
            </a:pPr>
            <a:r>
              <a:rPr lang="en"/>
              <a:t>In addition, new forms of payments will be accepted:</a:t>
            </a:r>
            <a:endParaRPr/>
          </a:p>
          <a:p>
            <a:pPr indent="-330200" lvl="0" marL="457200" rtl="0" algn="l">
              <a:lnSpc>
                <a:spcPct val="100000"/>
              </a:lnSpc>
              <a:spcBef>
                <a:spcPts val="1600"/>
              </a:spcBef>
              <a:spcAft>
                <a:spcPts val="0"/>
              </a:spcAft>
              <a:buClr>
                <a:schemeClr val="accent6"/>
              </a:buClr>
              <a:buSzPts val="1600"/>
              <a:buChar char="●"/>
            </a:pPr>
            <a:r>
              <a:rPr lang="en"/>
              <a:t>Cryptocurrency &amp; Tokens</a:t>
            </a:r>
            <a:endParaRPr/>
          </a:p>
          <a:p>
            <a:pPr indent="-330200" lvl="0" marL="457200" marR="0" rtl="0" algn="l">
              <a:lnSpc>
                <a:spcPct val="100000"/>
              </a:lnSpc>
              <a:spcBef>
                <a:spcPts val="0"/>
              </a:spcBef>
              <a:spcAft>
                <a:spcPts val="0"/>
              </a:spcAft>
              <a:buClr>
                <a:schemeClr val="accent6"/>
              </a:buClr>
              <a:buSzPts val="1600"/>
              <a:buChar char="●"/>
            </a:pPr>
            <a:r>
              <a:rPr lang="en"/>
              <a:t>Stablecoins</a:t>
            </a:r>
            <a:endParaRPr/>
          </a:p>
          <a:p>
            <a:pPr indent="-330200" lvl="0" marL="457200" marR="0" rtl="0" algn="l">
              <a:lnSpc>
                <a:spcPct val="100000"/>
              </a:lnSpc>
              <a:spcBef>
                <a:spcPts val="0"/>
              </a:spcBef>
              <a:spcAft>
                <a:spcPts val="0"/>
              </a:spcAft>
              <a:buClr>
                <a:schemeClr val="accent6"/>
              </a:buClr>
              <a:buSzPts val="1600"/>
              <a:buChar char="●"/>
            </a:pPr>
            <a:r>
              <a:rPr lang="en"/>
              <a:t>Central Bank Digital Currencies (CBDCs)</a:t>
            </a:r>
            <a:endParaRPr/>
          </a:p>
        </p:txBody>
      </p:sp>
      <p:sp>
        <p:nvSpPr>
          <p:cNvPr id="396" name="Google Shape;396;p11"/>
          <p:cNvSpPr txBox="1"/>
          <p:nvPr>
            <p:ph type="title"/>
          </p:nvPr>
        </p:nvSpPr>
        <p:spPr>
          <a:xfrm>
            <a:off x="715100" y="1120350"/>
            <a:ext cx="654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Money in the Metaverse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Metaverse Money</a:t>
            </a:r>
            <a:endParaRPr/>
          </a:p>
        </p:txBody>
      </p:sp>
      <p:pic>
        <p:nvPicPr>
          <p:cNvPr id="402" name="Google Shape;402;p12"/>
          <p:cNvPicPr preferRelativeResize="0"/>
          <p:nvPr/>
        </p:nvPicPr>
        <p:blipFill rotWithShape="1">
          <a:blip r:embed="rId3">
            <a:alphaModFix/>
          </a:blip>
          <a:srcRect b="0" l="0" r="0" t="0"/>
          <a:stretch/>
        </p:blipFill>
        <p:spPr>
          <a:xfrm>
            <a:off x="0" y="0"/>
            <a:ext cx="9143997"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000"/>
              <a:t>What does Web 3 have to do with Metaverse?</a:t>
            </a:r>
            <a:endParaRPr sz="2000"/>
          </a:p>
        </p:txBody>
      </p:sp>
      <p:sp>
        <p:nvSpPr>
          <p:cNvPr id="408" name="Google Shape;408;p13"/>
          <p:cNvSpPr txBox="1"/>
          <p:nvPr>
            <p:ph idx="1" type="subTitle"/>
          </p:nvPr>
        </p:nvSpPr>
        <p:spPr>
          <a:xfrm>
            <a:off x="715100" y="1172575"/>
            <a:ext cx="3762300" cy="1895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Based on ownership and decentralization and facilitated via blockchain, Web3 refers to the conceptual third iteration of the internet.</a:t>
            </a:r>
            <a:endParaRPr/>
          </a:p>
          <a:p>
            <a:pPr indent="-317500" lvl="0" marL="457200" rtl="0" algn="l">
              <a:lnSpc>
                <a:spcPct val="115000"/>
              </a:lnSpc>
              <a:spcBef>
                <a:spcPts val="0"/>
              </a:spcBef>
              <a:spcAft>
                <a:spcPts val="0"/>
              </a:spcAft>
              <a:buSzPts val="1400"/>
              <a:buChar char="●"/>
            </a:pPr>
            <a:r>
              <a:rPr lang="en"/>
              <a:t>The so-called “Open Metaverse” is built upon blockchain — mainly the Ethereum chain — and overlaps with Web3. </a:t>
            </a:r>
            <a:endParaRPr/>
          </a:p>
          <a:p>
            <a:pPr indent="-317500" lvl="0" marL="457200" rtl="0" algn="l">
              <a:lnSpc>
                <a:spcPct val="115000"/>
              </a:lnSpc>
              <a:spcBef>
                <a:spcPts val="0"/>
              </a:spcBef>
              <a:spcAft>
                <a:spcPts val="0"/>
              </a:spcAft>
              <a:buSzPts val="1400"/>
              <a:buChar char="●"/>
            </a:pPr>
            <a:r>
              <a:rPr lang="en"/>
              <a:t>Many Web2 centralized platforms will play an important role in the Metaverse, and even Web3 today relies on elements of centralization.</a:t>
            </a:r>
            <a:endParaRPr sz="1100"/>
          </a:p>
        </p:txBody>
      </p:sp>
      <p:pic>
        <p:nvPicPr>
          <p:cNvPr id="409" name="Google Shape;409;p13"/>
          <p:cNvPicPr preferRelativeResize="0"/>
          <p:nvPr/>
        </p:nvPicPr>
        <p:blipFill rotWithShape="1">
          <a:blip r:embed="rId3">
            <a:alphaModFix/>
          </a:blip>
          <a:srcRect b="0" l="0" r="0" t="0"/>
          <a:stretch/>
        </p:blipFill>
        <p:spPr>
          <a:xfrm>
            <a:off x="4661700" y="1424819"/>
            <a:ext cx="3762299" cy="23912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000"/>
              <a:t>What’s the Role of NFTs in the Metaverse?</a:t>
            </a:r>
            <a:endParaRPr sz="2000"/>
          </a:p>
        </p:txBody>
      </p:sp>
      <p:sp>
        <p:nvSpPr>
          <p:cNvPr id="415" name="Google Shape;415;p14"/>
          <p:cNvSpPr txBox="1"/>
          <p:nvPr>
            <p:ph idx="1" type="subTitle"/>
          </p:nvPr>
        </p:nvSpPr>
        <p:spPr>
          <a:xfrm>
            <a:off x="715100" y="1172575"/>
            <a:ext cx="3762300" cy="1895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NFTs in the Metaverse enable a form of sovereign ownership for users/owners and are </a:t>
            </a:r>
            <a:endParaRPr/>
          </a:p>
          <a:p>
            <a:pPr indent="-317500" lvl="1" marL="914400" rtl="0" algn="l">
              <a:lnSpc>
                <a:spcPct val="115000"/>
              </a:lnSpc>
              <a:spcBef>
                <a:spcPts val="0"/>
              </a:spcBef>
              <a:spcAft>
                <a:spcPts val="0"/>
              </a:spcAft>
              <a:buClr>
                <a:schemeClr val="accent6"/>
              </a:buClr>
              <a:buSzPts val="1400"/>
              <a:buChar char="○"/>
            </a:pPr>
            <a:r>
              <a:rPr lang="en"/>
              <a:t>Tradeable</a:t>
            </a:r>
            <a:endParaRPr/>
          </a:p>
          <a:p>
            <a:pPr indent="-317500" lvl="1" marL="914400" rtl="0" algn="l">
              <a:lnSpc>
                <a:spcPct val="115000"/>
              </a:lnSpc>
              <a:spcBef>
                <a:spcPts val="0"/>
              </a:spcBef>
              <a:spcAft>
                <a:spcPts val="0"/>
              </a:spcAft>
              <a:buClr>
                <a:schemeClr val="accent6"/>
              </a:buClr>
              <a:buSzPts val="1400"/>
              <a:buChar char="○"/>
            </a:pPr>
            <a:r>
              <a:rPr lang="en"/>
              <a:t>Composable</a:t>
            </a:r>
            <a:endParaRPr/>
          </a:p>
          <a:p>
            <a:pPr indent="-317500" lvl="1" marL="914400" rtl="0" algn="l">
              <a:lnSpc>
                <a:spcPct val="115000"/>
              </a:lnSpc>
              <a:spcBef>
                <a:spcPts val="0"/>
              </a:spcBef>
              <a:spcAft>
                <a:spcPts val="0"/>
              </a:spcAft>
              <a:buClr>
                <a:schemeClr val="accent6"/>
              </a:buClr>
              <a:buSzPts val="1400"/>
              <a:buChar char="○"/>
            </a:pPr>
            <a:r>
              <a:rPr lang="en"/>
              <a:t>Immutable</a:t>
            </a:r>
            <a:endParaRPr/>
          </a:p>
          <a:p>
            <a:pPr indent="-317500" lvl="1" marL="914400" rtl="0" algn="l">
              <a:lnSpc>
                <a:spcPct val="115000"/>
              </a:lnSpc>
              <a:spcBef>
                <a:spcPts val="0"/>
              </a:spcBef>
              <a:spcAft>
                <a:spcPts val="0"/>
              </a:spcAft>
              <a:buClr>
                <a:schemeClr val="accent6"/>
              </a:buClr>
              <a:buSzPts val="1400"/>
              <a:buChar char="○"/>
            </a:pPr>
            <a:r>
              <a:rPr lang="en"/>
              <a:t>Mostly interoperable</a:t>
            </a:r>
            <a:endParaRPr/>
          </a:p>
          <a:p>
            <a:pPr indent="-317500" lvl="0" marL="457200" rtl="0" algn="l">
              <a:lnSpc>
                <a:spcPct val="115000"/>
              </a:lnSpc>
              <a:spcBef>
                <a:spcPts val="0"/>
              </a:spcBef>
              <a:spcAft>
                <a:spcPts val="0"/>
              </a:spcAft>
              <a:buSzPts val="1400"/>
              <a:buChar char="●"/>
            </a:pPr>
            <a:r>
              <a:rPr lang="en"/>
              <a:t>Increased interest from gamers, investors, and corporates in the NFT space in recent months. </a:t>
            </a:r>
            <a:endParaRPr/>
          </a:p>
          <a:p>
            <a:pPr indent="-317500" lvl="0" marL="457200" rtl="0" algn="l">
              <a:lnSpc>
                <a:spcPct val="115000"/>
              </a:lnSpc>
              <a:spcBef>
                <a:spcPts val="0"/>
              </a:spcBef>
              <a:spcAft>
                <a:spcPts val="0"/>
              </a:spcAft>
              <a:buSzPts val="1400"/>
              <a:buChar char="●"/>
            </a:pPr>
            <a:r>
              <a:rPr lang="en"/>
              <a:t>NFTs in the Metaverse are virtual items stored in a digital wallet that can be taken everywhere within the Metaverse.</a:t>
            </a:r>
            <a:endParaRPr/>
          </a:p>
        </p:txBody>
      </p:sp>
      <p:pic>
        <p:nvPicPr>
          <p:cNvPr id="416" name="Google Shape;416;p14"/>
          <p:cNvPicPr preferRelativeResize="0"/>
          <p:nvPr/>
        </p:nvPicPr>
        <p:blipFill rotWithShape="1">
          <a:blip r:embed="rId3">
            <a:alphaModFix/>
          </a:blip>
          <a:srcRect b="0" l="0" r="0" t="0"/>
          <a:stretch/>
        </p:blipFill>
        <p:spPr>
          <a:xfrm>
            <a:off x="4661700" y="1679875"/>
            <a:ext cx="3762300" cy="188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000"/>
              <a:t>What’s the Role of AI in the Metaverse?</a:t>
            </a:r>
            <a:endParaRPr sz="2000"/>
          </a:p>
        </p:txBody>
      </p:sp>
      <p:sp>
        <p:nvSpPr>
          <p:cNvPr id="422" name="Google Shape;422;p15"/>
          <p:cNvSpPr txBox="1"/>
          <p:nvPr>
            <p:ph idx="1" type="subTitle"/>
          </p:nvPr>
        </p:nvSpPr>
        <p:spPr>
          <a:xfrm>
            <a:off x="715100" y="1172575"/>
            <a:ext cx="3762300" cy="1895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AI for immersive digital worlds</a:t>
            </a:r>
            <a:endParaRPr/>
          </a:p>
          <a:p>
            <a:pPr indent="-317500" lvl="0" marL="457200" rtl="0" algn="l">
              <a:lnSpc>
                <a:spcPct val="115000"/>
              </a:lnSpc>
              <a:spcBef>
                <a:spcPts val="0"/>
              </a:spcBef>
              <a:spcAft>
                <a:spcPts val="0"/>
              </a:spcAft>
              <a:buSzPts val="1400"/>
              <a:buChar char="●"/>
            </a:pPr>
            <a:r>
              <a:rPr lang="en"/>
              <a:t>AI as a creative partner</a:t>
            </a:r>
            <a:endParaRPr/>
          </a:p>
          <a:p>
            <a:pPr indent="-317500" lvl="0" marL="457200" rtl="0" algn="l">
              <a:lnSpc>
                <a:spcPct val="115000"/>
              </a:lnSpc>
              <a:spcBef>
                <a:spcPts val="0"/>
              </a:spcBef>
              <a:spcAft>
                <a:spcPts val="0"/>
              </a:spcAft>
              <a:buSzPts val="1400"/>
              <a:buChar char="●"/>
            </a:pPr>
            <a:r>
              <a:rPr lang="en"/>
              <a:t>Intelligent networking</a:t>
            </a:r>
            <a:endParaRPr/>
          </a:p>
          <a:p>
            <a:pPr indent="-317500" lvl="0" marL="457200" rtl="0" algn="l">
              <a:lnSpc>
                <a:spcPct val="115000"/>
              </a:lnSpc>
              <a:spcBef>
                <a:spcPts val="0"/>
              </a:spcBef>
              <a:spcAft>
                <a:spcPts val="0"/>
              </a:spcAft>
              <a:buSzPts val="1400"/>
              <a:buChar char="●"/>
            </a:pPr>
            <a:r>
              <a:rPr lang="en"/>
              <a:t>Smart hyper-personalized games, experiences, education and welfare</a:t>
            </a:r>
            <a:endParaRPr/>
          </a:p>
        </p:txBody>
      </p:sp>
      <p:pic>
        <p:nvPicPr>
          <p:cNvPr id="423" name="Google Shape;423;p15"/>
          <p:cNvPicPr preferRelativeResize="0"/>
          <p:nvPr/>
        </p:nvPicPr>
        <p:blipFill rotWithShape="1">
          <a:blip r:embed="rId3">
            <a:alphaModFix/>
          </a:blip>
          <a:srcRect b="0" l="0" r="0" t="0"/>
          <a:stretch/>
        </p:blipFill>
        <p:spPr>
          <a:xfrm>
            <a:off x="4661700" y="1514565"/>
            <a:ext cx="3762300" cy="2114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000"/>
              <a:t>What’s the Role of APIs in the Metaverse?</a:t>
            </a:r>
            <a:endParaRPr sz="2000"/>
          </a:p>
        </p:txBody>
      </p:sp>
      <p:sp>
        <p:nvSpPr>
          <p:cNvPr id="429" name="Google Shape;429;p16"/>
          <p:cNvSpPr txBox="1"/>
          <p:nvPr>
            <p:ph idx="1" type="subTitle"/>
          </p:nvPr>
        </p:nvSpPr>
        <p:spPr>
          <a:xfrm>
            <a:off x="715100" y="1172575"/>
            <a:ext cx="3762300" cy="189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APIs will:</a:t>
            </a:r>
            <a:endParaRPr/>
          </a:p>
          <a:p>
            <a:pPr indent="-317500" lvl="0" marL="457200" rtl="0" algn="l">
              <a:lnSpc>
                <a:spcPct val="115000"/>
              </a:lnSpc>
              <a:spcBef>
                <a:spcPts val="1600"/>
              </a:spcBef>
              <a:spcAft>
                <a:spcPts val="0"/>
              </a:spcAft>
              <a:buSzPts val="1400"/>
              <a:buChar char="●"/>
            </a:pPr>
            <a:r>
              <a:rPr lang="en"/>
              <a:t>Help create the Metaverse.</a:t>
            </a:r>
            <a:endParaRPr/>
          </a:p>
          <a:p>
            <a:pPr indent="-317500" lvl="0" marL="457200" rtl="0" algn="l">
              <a:lnSpc>
                <a:spcPct val="115000"/>
              </a:lnSpc>
              <a:spcBef>
                <a:spcPts val="0"/>
              </a:spcBef>
              <a:spcAft>
                <a:spcPts val="0"/>
              </a:spcAft>
              <a:buSzPts val="1400"/>
              <a:buChar char="●"/>
            </a:pPr>
            <a:r>
              <a:rPr lang="en"/>
              <a:t>Speed up immersive experiences development time and cut costs. </a:t>
            </a:r>
            <a:endParaRPr/>
          </a:p>
          <a:p>
            <a:pPr indent="-317500" lvl="0" marL="457200" rtl="0" algn="l">
              <a:lnSpc>
                <a:spcPct val="115000"/>
              </a:lnSpc>
              <a:spcBef>
                <a:spcPts val="0"/>
              </a:spcBef>
              <a:spcAft>
                <a:spcPts val="0"/>
              </a:spcAft>
              <a:buSzPts val="1400"/>
              <a:buChar char="●"/>
            </a:pPr>
            <a:r>
              <a:rPr lang="en"/>
              <a:t>Be used by Metaverse Developers to change product code without needing to start from scratch.</a:t>
            </a:r>
            <a:endParaRPr/>
          </a:p>
          <a:p>
            <a:pPr indent="-317500" lvl="0" marL="457200" rtl="0" algn="l">
              <a:lnSpc>
                <a:spcPct val="115000"/>
              </a:lnSpc>
              <a:spcBef>
                <a:spcPts val="0"/>
              </a:spcBef>
              <a:spcAft>
                <a:spcPts val="0"/>
              </a:spcAft>
              <a:buSzPts val="1400"/>
              <a:buChar char="●"/>
            </a:pPr>
            <a:r>
              <a:rPr lang="en"/>
              <a:t>Be used more heavily in the future, as the Metaverse proliferates. </a:t>
            </a:r>
            <a:endParaRPr/>
          </a:p>
          <a:p>
            <a:pPr indent="-317500" lvl="0" marL="457200" rtl="0" algn="l">
              <a:lnSpc>
                <a:spcPct val="115000"/>
              </a:lnSpc>
              <a:spcBef>
                <a:spcPts val="0"/>
              </a:spcBef>
              <a:spcAft>
                <a:spcPts val="0"/>
              </a:spcAft>
              <a:buSzPts val="1400"/>
              <a:buChar char="●"/>
            </a:pPr>
            <a:r>
              <a:rPr lang="en"/>
              <a:t>Be a fundamental building block of Metaverse, Web 3.0 and the future of the internet.</a:t>
            </a:r>
            <a:endParaRPr/>
          </a:p>
        </p:txBody>
      </p:sp>
      <p:pic>
        <p:nvPicPr>
          <p:cNvPr id="430" name="Google Shape;430;p16"/>
          <p:cNvPicPr preferRelativeResize="0"/>
          <p:nvPr/>
        </p:nvPicPr>
        <p:blipFill rotWithShape="1">
          <a:blip r:embed="rId3">
            <a:alphaModFix/>
          </a:blip>
          <a:srcRect b="1565" l="910" r="0" t="0"/>
          <a:stretch/>
        </p:blipFill>
        <p:spPr>
          <a:xfrm>
            <a:off x="4658300" y="1514575"/>
            <a:ext cx="3762300" cy="2126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000"/>
              <a:t>What’s the Role of Cloud Computing in the Metaverse?</a:t>
            </a:r>
            <a:endParaRPr sz="2000"/>
          </a:p>
        </p:txBody>
      </p:sp>
      <p:sp>
        <p:nvSpPr>
          <p:cNvPr id="436" name="Google Shape;436;p17"/>
          <p:cNvSpPr txBox="1"/>
          <p:nvPr>
            <p:ph idx="1" type="subTitle"/>
          </p:nvPr>
        </p:nvSpPr>
        <p:spPr>
          <a:xfrm>
            <a:off x="715100" y="1172575"/>
            <a:ext cx="3762300" cy="1895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essence of the Metaverse is still cloud computing.</a:t>
            </a:r>
            <a:endParaRPr/>
          </a:p>
          <a:p>
            <a:pPr indent="-317500" lvl="0" marL="457200" rtl="0" algn="l">
              <a:lnSpc>
                <a:spcPct val="115000"/>
              </a:lnSpc>
              <a:spcBef>
                <a:spcPts val="0"/>
              </a:spcBef>
              <a:spcAft>
                <a:spcPts val="0"/>
              </a:spcAft>
              <a:buSzPts val="1400"/>
              <a:buChar char="●"/>
            </a:pPr>
            <a:r>
              <a:rPr lang="en"/>
              <a:t>Scalable AI and APIs can only be built economically on the cloud.</a:t>
            </a:r>
            <a:endParaRPr/>
          </a:p>
          <a:p>
            <a:pPr indent="-317500" lvl="0" marL="457200" rtl="0" algn="l">
              <a:lnSpc>
                <a:spcPct val="115000"/>
              </a:lnSpc>
              <a:spcBef>
                <a:spcPts val="0"/>
              </a:spcBef>
              <a:spcAft>
                <a:spcPts val="0"/>
              </a:spcAft>
              <a:buSzPts val="1400"/>
              <a:buChar char="●"/>
            </a:pPr>
            <a:r>
              <a:rPr lang="en"/>
              <a:t>Only Serverless Cloud Computing can meet the scalability requirements of the Metaverse.</a:t>
            </a:r>
            <a:endParaRPr/>
          </a:p>
          <a:p>
            <a:pPr indent="-317500" lvl="0" marL="457200" rtl="0" algn="l">
              <a:lnSpc>
                <a:spcPct val="115000"/>
              </a:lnSpc>
              <a:spcBef>
                <a:spcPts val="0"/>
              </a:spcBef>
              <a:spcAft>
                <a:spcPts val="0"/>
              </a:spcAft>
              <a:buSzPts val="1400"/>
              <a:buChar char="●"/>
            </a:pPr>
            <a:r>
              <a:rPr lang="en"/>
              <a:t>What Metaverse itself needs is computing, storage, machine learning, etc., which are inseparable from cloud computing.</a:t>
            </a:r>
            <a:endParaRPr/>
          </a:p>
          <a:p>
            <a:pPr indent="-317500" lvl="0" marL="457200" rtl="0" algn="l">
              <a:lnSpc>
                <a:spcPct val="115000"/>
              </a:lnSpc>
              <a:spcBef>
                <a:spcPts val="0"/>
              </a:spcBef>
              <a:spcAft>
                <a:spcPts val="0"/>
              </a:spcAft>
              <a:buSzPts val="1400"/>
              <a:buChar char="●"/>
            </a:pPr>
            <a:r>
              <a:rPr lang="en"/>
              <a:t>The architecture of Metaverse will be event-driven which means it will be a Serverless Metaverse.</a:t>
            </a:r>
            <a:endParaRPr/>
          </a:p>
        </p:txBody>
      </p:sp>
      <p:pic>
        <p:nvPicPr>
          <p:cNvPr id="437" name="Google Shape;437;p17"/>
          <p:cNvPicPr preferRelativeResize="0"/>
          <p:nvPr/>
        </p:nvPicPr>
        <p:blipFill rotWithShape="1">
          <a:blip r:embed="rId3">
            <a:alphaModFix/>
          </a:blip>
          <a:srcRect b="0" l="16893" r="24140" t="0"/>
          <a:stretch/>
        </p:blipFill>
        <p:spPr>
          <a:xfrm>
            <a:off x="4658300" y="1514575"/>
            <a:ext cx="3762300" cy="212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000"/>
              <a:t>Global Tech Talent Shortage</a:t>
            </a:r>
            <a:endParaRPr sz="2000"/>
          </a:p>
        </p:txBody>
      </p:sp>
      <p:sp>
        <p:nvSpPr>
          <p:cNvPr id="443" name="Google Shape;443;p18"/>
          <p:cNvSpPr txBox="1"/>
          <p:nvPr>
            <p:ph idx="1" type="subTitle"/>
          </p:nvPr>
        </p:nvSpPr>
        <p:spPr>
          <a:xfrm>
            <a:off x="715100" y="1172575"/>
            <a:ext cx="5369100" cy="1895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global talent shortage already amounts to 40M skilled workers worldwide. </a:t>
            </a:r>
            <a:endParaRPr/>
          </a:p>
          <a:p>
            <a:pPr indent="-317500" lvl="0" marL="457200" rtl="0" algn="l">
              <a:lnSpc>
                <a:spcPct val="115000"/>
              </a:lnSpc>
              <a:spcBef>
                <a:spcPts val="0"/>
              </a:spcBef>
              <a:spcAft>
                <a:spcPts val="0"/>
              </a:spcAft>
              <a:buSzPts val="1400"/>
              <a:buChar char="●"/>
            </a:pPr>
            <a:r>
              <a:rPr lang="en"/>
              <a:t>By 2030, the global talent shortage is predicted to reach 85.2M workers. Сompanies worldwide risk losing $8.4T in revenue because of the lack of skilled talent.</a:t>
            </a:r>
            <a:endParaRPr/>
          </a:p>
          <a:p>
            <a:pPr indent="-317500" lvl="0" marL="457200" rtl="0" algn="l">
              <a:lnSpc>
                <a:spcPct val="115000"/>
              </a:lnSpc>
              <a:spcBef>
                <a:spcPts val="0"/>
              </a:spcBef>
              <a:spcAft>
                <a:spcPts val="0"/>
              </a:spcAft>
              <a:buSzPts val="1400"/>
              <a:buChar char="●"/>
            </a:pPr>
            <a:r>
              <a:rPr lang="en"/>
              <a:t>According to a CNBC report, the software developer shortage is alarming in 2022. The rate of unfilled IT jobs in USA increased to 918,000 vacancies at the end of 2021.</a:t>
            </a:r>
            <a:endParaRPr/>
          </a:p>
          <a:p>
            <a:pPr indent="-317500" lvl="0" marL="457200" rtl="0" algn="l">
              <a:lnSpc>
                <a:spcPct val="115000"/>
              </a:lnSpc>
              <a:spcBef>
                <a:spcPts val="0"/>
              </a:spcBef>
              <a:spcAft>
                <a:spcPts val="0"/>
              </a:spcAft>
              <a:buSzPts val="1400"/>
              <a:buChar char="●"/>
            </a:pPr>
            <a:r>
              <a:rPr lang="en"/>
              <a:t>Another report noted that by 2030, the number of software job vacancies would rise by almost 22%. The average growth rate of software developers in the USA is only 8% right now, and that clearly emphasizes there is already an overwhelming and severe shortage of skilled workers.</a:t>
            </a:r>
            <a:endParaRPr/>
          </a:p>
        </p:txBody>
      </p:sp>
      <p:grpSp>
        <p:nvGrpSpPr>
          <p:cNvPr id="444" name="Google Shape;444;p18"/>
          <p:cNvGrpSpPr/>
          <p:nvPr/>
        </p:nvGrpSpPr>
        <p:grpSpPr>
          <a:xfrm>
            <a:off x="6135765" y="1904980"/>
            <a:ext cx="2622876" cy="1333540"/>
            <a:chOff x="238125" y="1038125"/>
            <a:chExt cx="7146800" cy="3633625"/>
          </a:xfrm>
        </p:grpSpPr>
        <p:sp>
          <p:nvSpPr>
            <p:cNvPr id="445" name="Google Shape;445;p1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6" name="Google Shape;446;p1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7" name="Google Shape;447;p1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8" name="Google Shape;448;p1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9" name="Google Shape;449;p1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0" name="Google Shape;450;p1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1" name="Google Shape;451;p1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2" name="Google Shape;452;p1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3" name="Google Shape;453;p1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4" name="Google Shape;454;p1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5" name="Google Shape;455;p1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6" name="Google Shape;456;p1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7" name="Google Shape;457;p1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8" name="Google Shape;458;p1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9" name="Google Shape;459;p1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0" name="Google Shape;460;p1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1" name="Google Shape;461;p1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2" name="Google Shape;462;p1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3" name="Google Shape;463;p1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4" name="Google Shape;464;p1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5" name="Google Shape;465;p1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6" name="Google Shape;466;p1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7" name="Google Shape;467;p1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8" name="Google Shape;468;p1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9" name="Google Shape;469;p1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0" name="Google Shape;470;p1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1" name="Google Shape;471;p1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2" name="Google Shape;472;p1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3" name="Google Shape;473;p1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4" name="Google Shape;474;p1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5" name="Google Shape;475;p1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6" name="Google Shape;476;p1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7" name="Google Shape;477;p1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8" name="Google Shape;478;p1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9" name="Google Shape;479;p1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0" name="Google Shape;480;p1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1" name="Google Shape;481;p1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2" name="Google Shape;482;p1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3" name="Google Shape;483;p1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4" name="Google Shape;484;p1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5" name="Google Shape;485;p1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6" name="Google Shape;486;p1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7" name="Google Shape;487;p1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8" name="Google Shape;488;p1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9" name="Google Shape;489;p1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0" name="Google Shape;490;p1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1" name="Google Shape;491;p1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2" name="Google Shape;492;p1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3" name="Google Shape;493;p1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4" name="Google Shape;494;p1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5" name="Google Shape;495;p1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6" name="Google Shape;496;p1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7" name="Google Shape;497;p1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8" name="Google Shape;498;p1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9" name="Google Shape;499;p1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0" name="Google Shape;500;p1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1" name="Google Shape;501;p1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2" name="Google Shape;502;p1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3" name="Google Shape;503;p1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4" name="Google Shape;504;p1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5" name="Google Shape;505;p1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6" name="Google Shape;506;p1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7" name="Google Shape;507;p1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8" name="Google Shape;508;p1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9" name="Google Shape;509;p1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0" name="Google Shape;510;p1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1" name="Google Shape;511;p1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2" name="Google Shape;512;p1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3" name="Google Shape;513;p1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4" name="Google Shape;514;p1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5" name="Google Shape;515;p1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6" name="Google Shape;516;p1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7" name="Google Shape;517;p1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8" name="Google Shape;518;p1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9" name="Google Shape;519;p1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0" name="Google Shape;520;p1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1" name="Google Shape;521;p1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2" name="Google Shape;522;p1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3" name="Google Shape;523;p1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4" name="Google Shape;524;p1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5" name="Google Shape;525;p1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6" name="Google Shape;526;p1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7" name="Google Shape;527;p1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8" name="Google Shape;528;p1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9" name="Google Shape;529;p1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0" name="Google Shape;530;p1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1" name="Google Shape;531;p1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2" name="Google Shape;532;p1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3" name="Google Shape;533;p1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4" name="Google Shape;534;p1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5" name="Google Shape;535;p1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6" name="Google Shape;536;p1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7" name="Google Shape;537;p1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8" name="Google Shape;538;p1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9" name="Google Shape;539;p1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0" name="Google Shape;540;p1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1" name="Google Shape;541;p1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2" name="Google Shape;542;p1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3" name="Google Shape;543;p1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4" name="Google Shape;544;p1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5" name="Google Shape;545;p1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6" name="Google Shape;546;p1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7" name="Google Shape;547;p1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8" name="Google Shape;548;p1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9" name="Google Shape;549;p1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0" name="Google Shape;550;p1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1" name="Google Shape;551;p1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2" name="Google Shape;552;p1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3" name="Google Shape;553;p1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4" name="Google Shape;554;p1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5" name="Google Shape;555;p1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6" name="Google Shape;556;p1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7" name="Google Shape;557;p1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8" name="Google Shape;558;p1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9" name="Google Shape;559;p1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0" name="Google Shape;560;p1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1" name="Google Shape;561;p1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2" name="Google Shape;562;p1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3" name="Google Shape;563;p1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4" name="Google Shape;564;p1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5" name="Google Shape;565;p1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6" name="Google Shape;566;p1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7" name="Google Shape;567;p1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8" name="Google Shape;568;p1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9" name="Google Shape;569;p1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0" name="Google Shape;570;p1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1" name="Google Shape;571;p1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2" name="Google Shape;572;p1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3" name="Google Shape;573;p1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4" name="Google Shape;574;p1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5" name="Google Shape;575;p1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6" name="Google Shape;576;p1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7" name="Google Shape;577;p1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8" name="Google Shape;578;p1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9" name="Google Shape;579;p1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0" name="Google Shape;580;p1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1" name="Google Shape;581;p1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2" name="Google Shape;582;p1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3" name="Google Shape;583;p1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4" name="Google Shape;584;p1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5" name="Google Shape;585;p1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6" name="Google Shape;586;p1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7" name="Google Shape;587;p1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8" name="Google Shape;588;p1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9" name="Google Shape;589;p1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0" name="Google Shape;590;p1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1" name="Google Shape;591;p1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2" name="Google Shape;592;p1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3" name="Google Shape;593;p1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4" name="Google Shape;594;p1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5" name="Google Shape;595;p1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6" name="Google Shape;596;p1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7" name="Google Shape;597;p1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8" name="Google Shape;598;p1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9" name="Google Shape;599;p1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0" name="Google Shape;600;p1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1" name="Google Shape;601;p1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2" name="Google Shape;602;p1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3" name="Google Shape;603;p1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4" name="Google Shape;604;p1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5" name="Google Shape;605;p1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6" name="Google Shape;606;p1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7" name="Google Shape;607;p1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8" name="Google Shape;608;p1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9" name="Google Shape;609;p1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0" name="Google Shape;610;p1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1" name="Google Shape;611;p1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2" name="Google Shape;612;p1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3" name="Google Shape;613;p1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4" name="Google Shape;614;p1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5" name="Google Shape;615;p1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6" name="Google Shape;616;p1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7" name="Google Shape;617;p1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8" name="Google Shape;618;p1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9" name="Google Shape;619;p1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0" name="Google Shape;620;p1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1" name="Google Shape;621;p1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2" name="Google Shape;622;p1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3" name="Google Shape;623;p1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4" name="Google Shape;624;p1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5" name="Google Shape;625;p1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6" name="Google Shape;626;p1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7" name="Google Shape;627;p1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8" name="Google Shape;628;p1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9" name="Google Shape;629;p1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0" name="Google Shape;630;p1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1" name="Google Shape;631;p1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2" name="Google Shape;632;p1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3" name="Google Shape;633;p1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4" name="Google Shape;634;p1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5" name="Google Shape;635;p1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6" name="Google Shape;636;p1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7" name="Google Shape;637;p1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8" name="Google Shape;638;p1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9" name="Google Shape;639;p1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0" name="Google Shape;640;p1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1" name="Google Shape;641;p1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2" name="Google Shape;642;p1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3" name="Google Shape;643;p1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4" name="Google Shape;644;p1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5" name="Google Shape;645;p1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6" name="Google Shape;646;p1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7" name="Google Shape;647;p1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8" name="Google Shape;648;p1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9" name="Google Shape;649;p1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0" name="Google Shape;650;p1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1" name="Google Shape;651;p1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2" name="Google Shape;652;p1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3" name="Google Shape;653;p1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4" name="Google Shape;654;p1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5" name="Google Shape;655;p1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6" name="Google Shape;656;p1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7" name="Google Shape;657;p1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8" name="Google Shape;658;p1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9" name="Google Shape;659;p1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0" name="Google Shape;660;p1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1" name="Google Shape;661;p1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2" name="Google Shape;662;p1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3" name="Google Shape;663;p1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4" name="Google Shape;664;p1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5" name="Google Shape;665;p1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6" name="Google Shape;666;p1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7" name="Google Shape;667;p1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8" name="Google Shape;668;p1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9" name="Google Shape;669;p1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0" name="Google Shape;670;p1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1" name="Google Shape;671;p1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2" name="Google Shape;672;p1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3" name="Google Shape;673;p1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4" name="Google Shape;674;p1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5" name="Google Shape;675;p1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6" name="Google Shape;676;p1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7" name="Google Shape;677;p1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8" name="Google Shape;678;p1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9" name="Google Shape;679;p1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0" name="Google Shape;680;p1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1" name="Google Shape;681;p1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2" name="Google Shape;682;p1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3" name="Google Shape;683;p1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4" name="Google Shape;684;p1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5" name="Google Shape;685;p1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6" name="Google Shape;686;p1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7" name="Google Shape;687;p1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8" name="Google Shape;688;p1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89" name="Google Shape;689;p1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0" name="Google Shape;690;p1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1" name="Google Shape;691;p1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2" name="Google Shape;692;p1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3" name="Google Shape;693;p1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4" name="Google Shape;694;p1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5" name="Google Shape;695;p1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6" name="Google Shape;696;p1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7" name="Google Shape;697;p1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8" name="Google Shape;698;p1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9" name="Google Shape;699;p1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0" name="Google Shape;700;p1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1" name="Google Shape;701;p1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2" name="Google Shape;702;p1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3" name="Google Shape;703;p1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4" name="Google Shape;704;p1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5" name="Google Shape;705;p1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6" name="Google Shape;706;p1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7" name="Google Shape;707;p1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8" name="Google Shape;708;p1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9" name="Google Shape;709;p1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0" name="Google Shape;710;p1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1" name="Google Shape;711;p1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2" name="Google Shape;712;p1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3" name="Google Shape;713;p1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4" name="Google Shape;714;p1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5" name="Google Shape;715;p1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6" name="Google Shape;716;p1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7" name="Google Shape;717;p1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8" name="Google Shape;718;p1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19" name="Google Shape;719;p1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0" name="Google Shape;720;p1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1" name="Google Shape;721;p1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2" name="Google Shape;722;p1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3" name="Google Shape;723;p1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4" name="Google Shape;724;p1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5" name="Google Shape;725;p1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6" name="Google Shape;726;p1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7" name="Google Shape;727;p1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8" name="Google Shape;728;p1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29" name="Google Shape;729;p1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0" name="Google Shape;730;p1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1" name="Google Shape;731;p1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2" name="Google Shape;732;p1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3" name="Google Shape;733;p1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4" name="Google Shape;734;p1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5" name="Google Shape;735;p1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6" name="Google Shape;736;p1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7" name="Google Shape;737;p1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8" name="Google Shape;738;p1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39" name="Google Shape;739;p1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0" name="Google Shape;740;p1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1" name="Google Shape;741;p1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2" name="Google Shape;742;p1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3" name="Google Shape;743;p1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4" name="Google Shape;744;p1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5" name="Google Shape;745;p1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6" name="Google Shape;746;p1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7" name="Google Shape;747;p1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8" name="Google Shape;748;p1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9" name="Google Shape;749;p1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0" name="Google Shape;750;p1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1" name="Google Shape;751;p1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2" name="Google Shape;752;p1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3" name="Google Shape;753;p1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4" name="Google Shape;754;p1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5" name="Google Shape;755;p1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6" name="Google Shape;756;p1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7" name="Google Shape;757;p1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8" name="Google Shape;758;p1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9" name="Google Shape;759;p1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0" name="Google Shape;760;p1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1" name="Google Shape;761;p1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2" name="Google Shape;762;p1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3" name="Google Shape;763;p1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4" name="Google Shape;764;p1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5" name="Google Shape;765;p1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6" name="Google Shape;766;p1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7" name="Google Shape;767;p1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8" name="Google Shape;768;p1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9" name="Google Shape;769;p1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0" name="Google Shape;770;p1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1" name="Google Shape;771;p1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2" name="Google Shape;772;p1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3" name="Google Shape;773;p1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4" name="Google Shape;774;p1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5" name="Google Shape;775;p1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6" name="Google Shape;776;p1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7" name="Google Shape;777;p1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8" name="Google Shape;778;p1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79" name="Google Shape;779;p1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0" name="Google Shape;780;p1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1" name="Google Shape;781;p1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2" name="Google Shape;782;p1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3" name="Google Shape;783;p1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4" name="Google Shape;784;p1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5" name="Google Shape;785;p1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6" name="Google Shape;786;p1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7" name="Google Shape;787;p1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8" name="Google Shape;788;p1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9" name="Google Shape;789;p1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0" name="Google Shape;790;p1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1" name="Google Shape;791;p1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2" name="Google Shape;792;p1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3" name="Google Shape;793;p1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4" name="Google Shape;794;p1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5" name="Google Shape;795;p1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6" name="Google Shape;796;p1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7" name="Google Shape;797;p1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8" name="Google Shape;798;p1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9" name="Google Shape;799;p1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0" name="Google Shape;800;p1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1" name="Google Shape;801;p1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2" name="Google Shape;802;p1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3" name="Google Shape;803;p1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4" name="Google Shape;804;p1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5" name="Google Shape;805;p1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6" name="Google Shape;806;p1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7" name="Google Shape;807;p1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8" name="Google Shape;808;p1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09" name="Google Shape;809;p1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0" name="Google Shape;810;p1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1" name="Google Shape;811;p1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2" name="Google Shape;812;p1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3" name="Google Shape;813;p1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4" name="Google Shape;814;p1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5" name="Google Shape;815;p1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6" name="Google Shape;816;p1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7" name="Google Shape;817;p1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8" name="Google Shape;818;p1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19" name="Google Shape;819;p1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0" name="Google Shape;820;p1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1" name="Google Shape;821;p1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2" name="Google Shape;822;p1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3" name="Google Shape;823;p1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4" name="Google Shape;824;p1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5" name="Google Shape;825;p1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6" name="Google Shape;826;p1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7" name="Google Shape;827;p1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8" name="Google Shape;828;p1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9" name="Google Shape;829;p1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0" name="Google Shape;830;p1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1" name="Google Shape;831;p1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2" name="Google Shape;832;p1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3" name="Google Shape;833;p1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4" name="Google Shape;834;p1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5" name="Google Shape;835;p1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6" name="Google Shape;836;p1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7" name="Google Shape;837;p1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8" name="Google Shape;838;p1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9" name="Google Shape;839;p1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0" name="Google Shape;840;p1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1" name="Google Shape;841;p1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2" name="Google Shape;842;p1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3" name="Google Shape;843;p1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4" name="Google Shape;844;p1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5" name="Google Shape;845;p1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6" name="Google Shape;846;p1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7" name="Google Shape;847;p1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8" name="Google Shape;848;p1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9" name="Google Shape;849;p1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0" name="Google Shape;850;p1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1" name="Google Shape;851;p1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2" name="Google Shape;852;p1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3" name="Google Shape;853;p1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4" name="Google Shape;854;p1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5" name="Google Shape;855;p1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6" name="Google Shape;856;p1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7" name="Google Shape;857;p1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8" name="Google Shape;858;p1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9" name="Google Shape;859;p1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0" name="Google Shape;860;p1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1" name="Google Shape;861;p1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2" name="Google Shape;862;p1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3" name="Google Shape;863;p1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4" name="Google Shape;864;p1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5" name="Google Shape;865;p1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6" name="Google Shape;866;p1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7" name="Google Shape;867;p1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8" name="Google Shape;868;p1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9" name="Google Shape;869;p1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0" name="Google Shape;870;p1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1" name="Google Shape;871;p1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2" name="Google Shape;872;p1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3" name="Google Shape;873;p1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4" name="Google Shape;874;p1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5" name="Google Shape;875;p1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6" name="Google Shape;876;p1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7" name="Google Shape;877;p1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8" name="Google Shape;878;p1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9" name="Google Shape;879;p1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0" name="Google Shape;880;p1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1" name="Google Shape;881;p1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2" name="Google Shape;882;p1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3" name="Google Shape;883;p1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4" name="Google Shape;884;p1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5" name="Google Shape;885;p1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6" name="Google Shape;886;p1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7" name="Google Shape;887;p1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8" name="Google Shape;888;p1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89" name="Google Shape;889;p1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0" name="Google Shape;890;p1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1" name="Google Shape;891;p1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2" name="Google Shape;892;p1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3" name="Google Shape;893;p1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4" name="Google Shape;894;p1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5" name="Google Shape;895;p1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6" name="Google Shape;896;p1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7" name="Google Shape;897;p1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8" name="Google Shape;898;p1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99" name="Google Shape;899;p1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0" name="Google Shape;900;p1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1" name="Google Shape;901;p1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2" name="Google Shape;902;p1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3" name="Google Shape;903;p1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4" name="Google Shape;904;p1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5" name="Google Shape;905;p1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6" name="Google Shape;906;p1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7" name="Google Shape;907;p1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8" name="Google Shape;908;p1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9" name="Google Shape;909;p1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0" name="Google Shape;910;p1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1" name="Google Shape;911;p1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2" name="Google Shape;912;p1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3" name="Google Shape;913;p1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4" name="Google Shape;914;p1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5" name="Google Shape;915;p1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6" name="Google Shape;916;p1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7" name="Google Shape;917;p1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8" name="Google Shape;918;p1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19" name="Google Shape;919;p1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0" name="Google Shape;920;p1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1" name="Google Shape;921;p1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2" name="Google Shape;922;p1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3" name="Google Shape;923;p1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4" name="Google Shape;924;p1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5" name="Google Shape;925;p1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6" name="Google Shape;926;p1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7" name="Google Shape;927;p1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8" name="Google Shape;928;p1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29" name="Google Shape;929;p1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0" name="Google Shape;930;p1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1" name="Google Shape;931;p1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2" name="Google Shape;932;p1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3" name="Google Shape;933;p1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4" name="Google Shape;934;p1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5" name="Google Shape;935;p1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6" name="Google Shape;936;p1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7" name="Google Shape;937;p1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8" name="Google Shape;938;p1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9" name="Google Shape;939;p1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0" name="Google Shape;940;p1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1" name="Google Shape;941;p1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2" name="Google Shape;942;p1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3" name="Google Shape;943;p1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4" name="Google Shape;944;p1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5" name="Google Shape;945;p1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6" name="Google Shape;946;p1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7" name="Google Shape;947;p1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8" name="Google Shape;948;p1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9" name="Google Shape;949;p1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0" name="Google Shape;950;p1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1" name="Google Shape;951;p1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2" name="Google Shape;952;p1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3" name="Google Shape;953;p1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4" name="Google Shape;954;p1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5" name="Google Shape;955;p1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6" name="Google Shape;956;p1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7" name="Google Shape;957;p1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8" name="Google Shape;958;p1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59" name="Google Shape;959;p1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0" name="Google Shape;960;p1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1" name="Google Shape;961;p1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2" name="Google Shape;962;p1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3" name="Google Shape;963;p1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4" name="Google Shape;964;p1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5" name="Google Shape;965;p1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6" name="Google Shape;966;p1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7" name="Google Shape;967;p1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8" name="Google Shape;968;p1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69" name="Google Shape;969;p1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0" name="Google Shape;970;p1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1" name="Google Shape;971;p1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2" name="Google Shape;972;p1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3" name="Google Shape;973;p1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4" name="Google Shape;974;p1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5" name="Google Shape;975;p1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6" name="Google Shape;976;p1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7" name="Google Shape;977;p1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8" name="Google Shape;978;p1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79" name="Google Shape;979;p1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0" name="Google Shape;980;p1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1" name="Google Shape;981;p1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2" name="Google Shape;982;p1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3" name="Google Shape;983;p1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4" name="Google Shape;984;p1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5" name="Google Shape;985;p1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6" name="Google Shape;986;p1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7" name="Google Shape;987;p1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8" name="Google Shape;988;p1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9" name="Google Shape;989;p1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0" name="Google Shape;990;p1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1" name="Google Shape;991;p1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2" name="Google Shape;992;p1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3" name="Google Shape;993;p1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4" name="Google Shape;994;p1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5" name="Google Shape;995;p1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6" name="Google Shape;996;p1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7" name="Google Shape;997;p1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8" name="Google Shape;998;p1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99" name="Google Shape;999;p1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0" name="Google Shape;1000;p1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1" name="Google Shape;1001;p1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2" name="Google Shape;1002;p1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3" name="Google Shape;1003;p1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4" name="Google Shape;1004;p1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5" name="Google Shape;1005;p1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6" name="Google Shape;1006;p1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7" name="Google Shape;1007;p1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8" name="Google Shape;1008;p1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9" name="Google Shape;1009;p1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0" name="Google Shape;1010;p1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1" name="Google Shape;1011;p1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2" name="Google Shape;1012;p1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3" name="Google Shape;1013;p1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4" name="Google Shape;1014;p1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5" name="Google Shape;1015;p1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6" name="Google Shape;1016;p1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7" name="Google Shape;1017;p1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8" name="Google Shape;1018;p1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19" name="Google Shape;1019;p1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0" name="Google Shape;1020;p1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1" name="Google Shape;1021;p1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2" name="Google Shape;1022;p1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3" name="Google Shape;1023;p1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4" name="Google Shape;1024;p1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5" name="Google Shape;1025;p1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6" name="Google Shape;1026;p1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7" name="Google Shape;1027;p1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8" name="Google Shape;1028;p1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9" name="Google Shape;1029;p1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0" name="Google Shape;1030;p1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1" name="Google Shape;1031;p1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2" name="Google Shape;1032;p1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3" name="Google Shape;1033;p1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4" name="Google Shape;1034;p1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5" name="Google Shape;1035;p1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6" name="Google Shape;1036;p1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7" name="Google Shape;1037;p1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8" name="Google Shape;1038;p1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9" name="Google Shape;1039;p1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0" name="Google Shape;1040;p1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1" name="Google Shape;1041;p1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2" name="Google Shape;1042;p1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3" name="Google Shape;1043;p1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4" name="Google Shape;1044;p1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5" name="Google Shape;1045;p1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6" name="Google Shape;1046;p1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7" name="Google Shape;1047;p1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8" name="Google Shape;1048;p1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9" name="Google Shape;1049;p1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0" name="Google Shape;1050;p1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1" name="Google Shape;1051;p1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2" name="Google Shape;1052;p1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3" name="Google Shape;1053;p1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4" name="Google Shape;1054;p1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5" name="Google Shape;1055;p1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6" name="Google Shape;1056;p1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7" name="Google Shape;1057;p1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8" name="Google Shape;1058;p1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9" name="Google Shape;1059;p1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0" name="Google Shape;1060;p1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1" name="Google Shape;1061;p1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2" name="Google Shape;1062;p1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3" name="Google Shape;1063;p1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4" name="Google Shape;1064;p1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5" name="Google Shape;1065;p1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6" name="Google Shape;1066;p1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7" name="Google Shape;1067;p1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8" name="Google Shape;1068;p1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9" name="Google Shape;1069;p1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0" name="Google Shape;1070;p1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1" name="Google Shape;1071;p1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2" name="Google Shape;1072;p1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3" name="Google Shape;1073;p1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4" name="Google Shape;1074;p1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5" name="Google Shape;1075;p1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6" name="Google Shape;1076;p1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7" name="Google Shape;1077;p1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8" name="Google Shape;1078;p1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9" name="Google Shape;1079;p1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0" name="Google Shape;1080;p1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1" name="Google Shape;1081;p1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2" name="Google Shape;1082;p1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3" name="Google Shape;1083;p1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4" name="Google Shape;1084;p1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5" name="Google Shape;1085;p1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6" name="Google Shape;1086;p1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7" name="Google Shape;1087;p1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8" name="Google Shape;1088;p1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89" name="Google Shape;1089;p1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0" name="Google Shape;1090;p1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1" name="Google Shape;1091;p1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2" name="Google Shape;1092;p1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3" name="Google Shape;1093;p1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4" name="Google Shape;1094;p1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5" name="Google Shape;1095;p1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6" name="Google Shape;1096;p1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7" name="Google Shape;1097;p1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8" name="Google Shape;1098;p1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99" name="Google Shape;1099;p1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0" name="Google Shape;1100;p1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1" name="Google Shape;1101;p1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2" name="Google Shape;1102;p1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3" name="Google Shape;1103;p1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4" name="Google Shape;1104;p1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5" name="Google Shape;1105;p1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6" name="Google Shape;1106;p1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7" name="Google Shape;1107;p1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8" name="Google Shape;1108;p1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9" name="Google Shape;1109;p1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0" name="Google Shape;1110;p1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1" name="Google Shape;1111;p1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2" name="Google Shape;1112;p1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3" name="Google Shape;1113;p1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4" name="Google Shape;1114;p1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5" name="Google Shape;1115;p1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6" name="Google Shape;1116;p1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7" name="Google Shape;1117;p1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8" name="Google Shape;1118;p1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9" name="Google Shape;1119;p1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0" name="Google Shape;1120;p1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1" name="Google Shape;1121;p1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2" name="Google Shape;1122;p1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3" name="Google Shape;1123;p1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4" name="Google Shape;1124;p1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5" name="Google Shape;1125;p1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6" name="Google Shape;1126;p1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7" name="Google Shape;1127;p1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8" name="Google Shape;1128;p1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29" name="Google Shape;1129;p1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0" name="Google Shape;1130;p1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1" name="Google Shape;1131;p1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2" name="Google Shape;1132;p1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3" name="Google Shape;1133;p1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4" name="Google Shape;1134;p1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5" name="Google Shape;1135;p1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6" name="Google Shape;1136;p1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7" name="Google Shape;1137;p1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8" name="Google Shape;1138;p1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39" name="Google Shape;1139;p1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0" name="Google Shape;1140;p1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1" name="Google Shape;1141;p1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2" name="Google Shape;1142;p1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3" name="Google Shape;1143;p1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4" name="Google Shape;1144;p1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5" name="Google Shape;1145;p1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6" name="Google Shape;1146;p1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7" name="Google Shape;1147;p1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8" name="Google Shape;1148;p1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9" name="Google Shape;1149;p1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0" name="Google Shape;1150;p1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1" name="Google Shape;1151;p1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2" name="Google Shape;1152;p1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3" name="Google Shape;1153;p1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4" name="Google Shape;1154;p1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5" name="Google Shape;1155;p1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6" name="Google Shape;1156;p1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7" name="Google Shape;1157;p1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8" name="Google Shape;1158;p1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9" name="Google Shape;1159;p1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0" name="Google Shape;1160;p1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1" name="Google Shape;1161;p1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2" name="Google Shape;1162;p1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3" name="Google Shape;1163;p1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4" name="Google Shape;1164;p1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5" name="Google Shape;1165;p1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6" name="Google Shape;1166;p1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7" name="Google Shape;1167;p1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8" name="Google Shape;1168;p1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9" name="Google Shape;1169;p1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0" name="Google Shape;1170;p1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1" name="Google Shape;1171;p1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2" name="Google Shape;1172;p1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3" name="Google Shape;1173;p1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4" name="Google Shape;1174;p1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5" name="Google Shape;1175;p1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6" name="Google Shape;1176;p1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7" name="Google Shape;1177;p1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8" name="Google Shape;1178;p1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9" name="Google Shape;1179;p1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0" name="Google Shape;1180;p1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1" name="Google Shape;1181;p1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2" name="Google Shape;1182;p1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3" name="Google Shape;1183;p1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4" name="Google Shape;1184;p1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5" name="Google Shape;1185;p1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6" name="Google Shape;1186;p1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7" name="Google Shape;1187;p1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8" name="Google Shape;1188;p1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9" name="Google Shape;1189;p1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0" name="Google Shape;1190;p1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1" name="Google Shape;1191;p1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2" name="Google Shape;1192;p1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3" name="Google Shape;1193;p1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4" name="Google Shape;1194;p1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5" name="Google Shape;1195;p1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6" name="Google Shape;1196;p1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7" name="Google Shape;1197;p1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8" name="Google Shape;1198;p1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99" name="Google Shape;1199;p1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0" name="Google Shape;1200;p1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1" name="Google Shape;1201;p1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2" name="Google Shape;1202;p1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3" name="Google Shape;1203;p1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4" name="Google Shape;1204;p1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5" name="Google Shape;1205;p1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6" name="Google Shape;1206;p1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7" name="Google Shape;1207;p1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8" name="Google Shape;1208;p1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09" name="Google Shape;1209;p1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0" name="Google Shape;1210;p1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1" name="Google Shape;1211;p1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2" name="Google Shape;1212;p1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3" name="Google Shape;1213;p1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4" name="Google Shape;1214;p1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5" name="Google Shape;1215;p1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6" name="Google Shape;1216;p1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7" name="Google Shape;1217;p1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8" name="Google Shape;1218;p1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19" name="Google Shape;1219;p1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0" name="Google Shape;1220;p1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1" name="Google Shape;1221;p1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2" name="Google Shape;1222;p1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3" name="Google Shape;1223;p1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4" name="Google Shape;1224;p1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5" name="Google Shape;1225;p1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6" name="Google Shape;1226;p1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7" name="Google Shape;1227;p1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8" name="Google Shape;1228;p1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29" name="Google Shape;1229;p1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0" name="Google Shape;1230;p1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1" name="Google Shape;1231;p1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2" name="Google Shape;1232;p1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3" name="Google Shape;1233;p1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4" name="Google Shape;1234;p1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5" name="Google Shape;1235;p1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6" name="Google Shape;1236;p1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7" name="Google Shape;1237;p1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8" name="Google Shape;1238;p1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9" name="Google Shape;1239;p1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0" name="Google Shape;1240;p1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1" name="Google Shape;1241;p1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2" name="Google Shape;1242;p1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3" name="Google Shape;1243;p1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4" name="Google Shape;1244;p1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5" name="Google Shape;1245;p1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6" name="Google Shape;1246;p1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7" name="Google Shape;1247;p1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8" name="Google Shape;1248;p1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9" name="Google Shape;1249;p1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0" name="Google Shape;1250;p1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1" name="Google Shape;1251;p1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2" name="Google Shape;1252;p1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3" name="Google Shape;1253;p1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4" name="Google Shape;1254;p1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5" name="Google Shape;1255;p1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6" name="Google Shape;1256;p1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7" name="Google Shape;1257;p1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8" name="Google Shape;1258;p1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9" name="Google Shape;1259;p1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0" name="Google Shape;1260;p1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1" name="Google Shape;1261;p1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2" name="Google Shape;1262;p1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3" name="Google Shape;1263;p1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4" name="Google Shape;1264;p1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5" name="Google Shape;1265;p1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6" name="Google Shape;1266;p1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7" name="Google Shape;1267;p1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8" name="Google Shape;1268;p1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9" name="Google Shape;1269;p1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0" name="Google Shape;1270;p1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1" name="Google Shape;1271;p1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2" name="Google Shape;1272;p1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3" name="Google Shape;1273;p1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4" name="Google Shape;1274;p1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5" name="Google Shape;1275;p1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6" name="Google Shape;1276;p1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7" name="Google Shape;1277;p1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8" name="Google Shape;1278;p1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9" name="Google Shape;1279;p1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0" name="Google Shape;1280;p1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1" name="Google Shape;1281;p1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2" name="Google Shape;1282;p1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3" name="Google Shape;1283;p1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4" name="Google Shape;1284;p1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5" name="Google Shape;1285;p1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6" name="Google Shape;1286;p1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7" name="Google Shape;1287;p1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8" name="Google Shape;1288;p1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9" name="Google Shape;1289;p1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0" name="Google Shape;1290;p1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1" name="Google Shape;1291;p1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2" name="Google Shape;1292;p1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3" name="Google Shape;1293;p1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4" name="Google Shape;1294;p1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5" name="Google Shape;1295;p1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6" name="Google Shape;1296;p1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7" name="Google Shape;1297;p1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8" name="Google Shape;1298;p1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99" name="Google Shape;1299;p1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0" name="Google Shape;1300;p1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1" name="Google Shape;1301;p1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2" name="Google Shape;1302;p1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3" name="Google Shape;1303;p1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4" name="Google Shape;1304;p1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5" name="Google Shape;1305;p1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6" name="Google Shape;1306;p1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7" name="Google Shape;1307;p1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8" name="Google Shape;1308;p1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9" name="Google Shape;1309;p1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0" name="Google Shape;1310;p1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1" name="Google Shape;1311;p1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2" name="Google Shape;1312;p1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3" name="Google Shape;1313;p1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4" name="Google Shape;1314;p1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5" name="Google Shape;1315;p1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6" name="Google Shape;1316;p1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7" name="Google Shape;1317;p1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8" name="Google Shape;1318;p1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19" name="Google Shape;1319;p1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0" name="Google Shape;1320;p1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1" name="Google Shape;1321;p1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2" name="Google Shape;1322;p1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3" name="Google Shape;1323;p1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4" name="Google Shape;1324;p1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5" name="Google Shape;1325;p1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6" name="Google Shape;1326;p1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7" name="Google Shape;1327;p1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8" name="Google Shape;1328;p1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29" name="Google Shape;1329;p1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0" name="Google Shape;1330;p1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1" name="Google Shape;1331;p1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2" name="Google Shape;1332;p1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3" name="Google Shape;1333;p1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4" name="Google Shape;1334;p1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5" name="Google Shape;1335;p1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6" name="Google Shape;1336;p1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7" name="Google Shape;1337;p1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8" name="Google Shape;1338;p1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39" name="Google Shape;1339;p1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0" name="Google Shape;1340;p1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1" name="Google Shape;1341;p1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2" name="Google Shape;1342;p1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3" name="Google Shape;1343;p1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4" name="Google Shape;1344;p1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5" name="Google Shape;1345;p1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6" name="Google Shape;1346;p1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7" name="Google Shape;1347;p1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8" name="Google Shape;1348;p1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9" name="Google Shape;1349;p1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0" name="Google Shape;1350;p1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1" name="Google Shape;1351;p1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2" name="Google Shape;1352;p1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3" name="Google Shape;1353;p1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4" name="Google Shape;1354;p1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5" name="Google Shape;1355;p1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6" name="Google Shape;1356;p1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7" name="Google Shape;1357;p1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8" name="Google Shape;1358;p1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59" name="Google Shape;1359;p1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0" name="Google Shape;1360;p1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1" name="Google Shape;1361;p1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2" name="Google Shape;1362;p1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3" name="Google Shape;1363;p1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4" name="Google Shape;1364;p1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5" name="Google Shape;1365;p1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6" name="Google Shape;1366;p1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7" name="Google Shape;1367;p1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8" name="Google Shape;1368;p1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69" name="Google Shape;1369;p1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0" name="Google Shape;1370;p1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1" name="Google Shape;1371;p1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2" name="Google Shape;1372;p1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3" name="Google Shape;1373;p1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4" name="Google Shape;1374;p1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5" name="Google Shape;1375;p1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6" name="Google Shape;1376;p1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7" name="Google Shape;1377;p1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8" name="Google Shape;1378;p1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79" name="Google Shape;1379;p1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0" name="Google Shape;1380;p1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1" name="Google Shape;1381;p1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2" name="Google Shape;1382;p1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3" name="Google Shape;1383;p1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4" name="Google Shape;1384;p1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5" name="Google Shape;1385;p1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6" name="Google Shape;1386;p1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7" name="Google Shape;1387;p1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8" name="Google Shape;1388;p1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89" name="Google Shape;1389;p1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0" name="Google Shape;1390;p1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1" name="Google Shape;1391;p1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2" name="Google Shape;1392;p1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3" name="Google Shape;1393;p1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4" name="Google Shape;1394;p1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5" name="Google Shape;1395;p1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6" name="Google Shape;1396;p1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7" name="Google Shape;1397;p1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8" name="Google Shape;1398;p1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99" name="Google Shape;1399;p1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0" name="Google Shape;1400;p1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1" name="Google Shape;1401;p1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2" name="Google Shape;1402;p1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3" name="Google Shape;1403;p1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4" name="Google Shape;1404;p1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5" name="Google Shape;1405;p1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6" name="Google Shape;1406;p1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7" name="Google Shape;1407;p1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8" name="Google Shape;1408;p1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09" name="Google Shape;1409;p1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0" name="Google Shape;1410;p1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1" name="Google Shape;1411;p1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2" name="Google Shape;1412;p1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3" name="Google Shape;1413;p1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4" name="Google Shape;1414;p1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5" name="Google Shape;1415;p1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6" name="Google Shape;1416;p1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7" name="Google Shape;1417;p1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8" name="Google Shape;1418;p1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9" name="Google Shape;1419;p1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0" name="Google Shape;1420;p1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1" name="Google Shape;1421;p1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2" name="Google Shape;1422;p1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3" name="Google Shape;1423;p1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4" name="Google Shape;1424;p1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5" name="Google Shape;1425;p1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6" name="Google Shape;1426;p1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7" name="Google Shape;1427;p1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8" name="Google Shape;1428;p1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9" name="Google Shape;1429;p1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0" name="Google Shape;1430;p1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1" name="Google Shape;1431;p1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2" name="Google Shape;1432;p1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3" name="Google Shape;1433;p1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4" name="Google Shape;1434;p1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5" name="Google Shape;1435;p1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6" name="Google Shape;1436;p1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7" name="Google Shape;1437;p1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8" name="Google Shape;1438;p1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39" name="Google Shape;1439;p1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0" name="Google Shape;1440;p1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1" name="Google Shape;1441;p1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2" name="Google Shape;1442;p1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3" name="Google Shape;1443;p1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4" name="Google Shape;1444;p1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5" name="Google Shape;1445;p1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6" name="Google Shape;1446;p1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7" name="Google Shape;1447;p1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8" name="Google Shape;1448;p1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49" name="Google Shape;1449;p1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0" name="Google Shape;1450;p1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1" name="Google Shape;1451;p1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2" name="Google Shape;1452;p1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3" name="Google Shape;1453;p1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4" name="Google Shape;1454;p1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5" name="Google Shape;1455;p1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6" name="Google Shape;1456;p1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7" name="Google Shape;1457;p1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8" name="Google Shape;1458;p1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59" name="Google Shape;1459;p1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0" name="Google Shape;1460;p1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1" name="Google Shape;1461;p1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2" name="Google Shape;1462;p1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3" name="Google Shape;1463;p1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4" name="Google Shape;1464;p1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5" name="Google Shape;1465;p1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6" name="Google Shape;1466;p1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7" name="Google Shape;1467;p1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8" name="Google Shape;1468;p1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69" name="Google Shape;1469;p1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0" name="Google Shape;1470;p1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1" name="Google Shape;1471;p1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2" name="Google Shape;1472;p1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3" name="Google Shape;1473;p1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4" name="Google Shape;1474;p1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5" name="Google Shape;1475;p1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6" name="Google Shape;1476;p1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7" name="Google Shape;1477;p1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8" name="Google Shape;1478;p1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79" name="Google Shape;1479;p1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0" name="Google Shape;1480;p1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1" name="Google Shape;1481;p1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2" name="Google Shape;1482;p1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3" name="Google Shape;1483;p1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4" name="Google Shape;1484;p1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5" name="Google Shape;1485;p1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6" name="Google Shape;1486;p1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7" name="Google Shape;1487;p1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8" name="Google Shape;1488;p1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9" name="Google Shape;1489;p1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0" name="Google Shape;1490;p1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1" name="Google Shape;1491;p1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2" name="Google Shape;1492;p1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3" name="Google Shape;1493;p1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4" name="Google Shape;1494;p1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5" name="Google Shape;1495;p1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6" name="Google Shape;1496;p1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7" name="Google Shape;1497;p1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8" name="Google Shape;1498;p1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99" name="Google Shape;1499;p1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0" name="Google Shape;1500;p1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1" name="Google Shape;1501;p1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2" name="Google Shape;1502;p1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3" name="Google Shape;1503;p1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4" name="Google Shape;1504;p1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5" name="Google Shape;1505;p1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6" name="Google Shape;1506;p1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7" name="Google Shape;1507;p1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8" name="Google Shape;1508;p1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9" name="Google Shape;1509;p1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0" name="Google Shape;1510;p1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1" name="Google Shape;1511;p1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2" name="Google Shape;1512;p1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3" name="Google Shape;1513;p1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4" name="Google Shape;1514;p1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5" name="Google Shape;1515;p1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6" name="Google Shape;1516;p1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7" name="Google Shape;1517;p1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8" name="Google Shape;1518;p1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19" name="Google Shape;1519;p1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0" name="Google Shape;1520;p1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1" name="Google Shape;1521;p1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2" name="Google Shape;1522;p1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3" name="Google Shape;1523;p1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4" name="Google Shape;1524;p1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5" name="Google Shape;1525;p1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6" name="Google Shape;1526;p1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7" name="Google Shape;1527;p1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8" name="Google Shape;1528;p1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9" name="Google Shape;1529;p1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0" name="Google Shape;1530;p1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1" name="Google Shape;1531;p1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2" name="Google Shape;1532;p1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3" name="Google Shape;1533;p1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4" name="Google Shape;1534;p1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5" name="Google Shape;1535;p1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6" name="Google Shape;1536;p1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7" name="Google Shape;1537;p1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8" name="Google Shape;1538;p1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9" name="Google Shape;1539;p1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0" name="Google Shape;1540;p1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1" name="Google Shape;1541;p1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2" name="Google Shape;1542;p1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3" name="Google Shape;1543;p1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4" name="Google Shape;1544;p1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5" name="Google Shape;1545;p1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6" name="Google Shape;1546;p1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7" name="Google Shape;1547;p1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8" name="Google Shape;1548;p1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9" name="Google Shape;1549;p1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0" name="Google Shape;1550;p1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1" name="Google Shape;1551;p1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2" name="Google Shape;1552;p1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3" name="Google Shape;1553;p1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4" name="Google Shape;1554;p1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5" name="Google Shape;1555;p1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6" name="Google Shape;1556;p1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7" name="Google Shape;1557;p1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8" name="Google Shape;1558;p1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9" name="Google Shape;1559;p1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0" name="Google Shape;1560;p1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1" name="Google Shape;1561;p1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2" name="Google Shape;1562;p1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3" name="Google Shape;1563;p1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4" name="Google Shape;1564;p1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5" name="Google Shape;1565;p1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6" name="Google Shape;1566;p1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7" name="Google Shape;1567;p1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8" name="Google Shape;1568;p1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69" name="Google Shape;1569;p1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0" name="Google Shape;1570;p1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1" name="Google Shape;1571;p1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2" name="Google Shape;1572;p1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3" name="Google Shape;1573;p1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4" name="Google Shape;1574;p1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5" name="Google Shape;1575;p1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6" name="Google Shape;1576;p1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7" name="Google Shape;1577;p1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8" name="Google Shape;1578;p1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79" name="Google Shape;1579;p1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0" name="Google Shape;1580;p1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1" name="Google Shape;1581;p1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2" name="Google Shape;1582;p1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3" name="Google Shape;1583;p1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4" name="Google Shape;1584;p1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5" name="Google Shape;1585;p1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6" name="Google Shape;1586;p1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7" name="Google Shape;1587;p1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8" name="Google Shape;1588;p1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89" name="Google Shape;1589;p1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0" name="Google Shape;1590;p1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1" name="Google Shape;1591;p1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2" name="Google Shape;1592;p1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3" name="Google Shape;1593;p1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4" name="Google Shape;1594;p1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5" name="Google Shape;1595;p1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6" name="Google Shape;1596;p1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7" name="Google Shape;1597;p1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8" name="Google Shape;1598;p1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99" name="Google Shape;1599;p1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0" name="Google Shape;1600;p1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1" name="Google Shape;1601;p1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2" name="Google Shape;1602;p1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3" name="Google Shape;1603;p1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4" name="Google Shape;1604;p1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5" name="Google Shape;1605;p1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6" name="Google Shape;1606;p1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7" name="Google Shape;1607;p1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8" name="Google Shape;1608;p1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09" name="Google Shape;1609;p1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0" name="Google Shape;1610;p1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1" name="Google Shape;1611;p1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2" name="Google Shape;1612;p1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3" name="Google Shape;1613;p1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4" name="Google Shape;1614;p1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5" name="Google Shape;1615;p1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6" name="Google Shape;1616;p1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7" name="Google Shape;1617;p1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8" name="Google Shape;1618;p1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19" name="Google Shape;1619;p1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0" name="Google Shape;1620;p1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1" name="Google Shape;1621;p1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2" name="Google Shape;1622;p1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3" name="Google Shape;1623;p1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4" name="Google Shape;1624;p1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5" name="Google Shape;1625;p1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6" name="Google Shape;1626;p1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7" name="Google Shape;1627;p1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8" name="Google Shape;1628;p1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9" name="Google Shape;1629;p1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0" name="Google Shape;1630;p1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1" name="Google Shape;1631;p1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2" name="Google Shape;1632;p1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3" name="Google Shape;1633;p1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4" name="Google Shape;1634;p1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5" name="Google Shape;1635;p1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6" name="Google Shape;1636;p1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7" name="Google Shape;1637;p1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8" name="Google Shape;1638;p1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39" name="Google Shape;1639;p1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0" name="Google Shape;1640;p1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1" name="Google Shape;1641;p1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2" name="Google Shape;1642;p1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3" name="Google Shape;1643;p1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4" name="Google Shape;1644;p1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5" name="Google Shape;1645;p1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6" name="Google Shape;1646;p1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7" name="Google Shape;1647;p1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8" name="Google Shape;1648;p1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49" name="Google Shape;1649;p1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0" name="Google Shape;1650;p1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1" name="Google Shape;1651;p1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2" name="Google Shape;1652;p1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3" name="Google Shape;1653;p1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4" name="Google Shape;1654;p1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5" name="Google Shape;1655;p1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6" name="Google Shape;1656;p1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7" name="Google Shape;1657;p1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8" name="Google Shape;1658;p1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59" name="Google Shape;1659;p1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0" name="Google Shape;1660;p1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1" name="Google Shape;1661;p1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2" name="Google Shape;1662;p1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3" name="Google Shape;1663;p1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4" name="Google Shape;1664;p1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5" name="Google Shape;1665;p1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6" name="Google Shape;1666;p1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7" name="Google Shape;1667;p1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8" name="Google Shape;1668;p1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9" name="Google Shape;1669;p1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0" name="Google Shape;1670;p1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1" name="Google Shape;1671;p1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2" name="Google Shape;1672;p1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3" name="Google Shape;1673;p1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4" name="Google Shape;1674;p1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5" name="Google Shape;1675;p1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6" name="Google Shape;1676;p1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7" name="Google Shape;1677;p1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8" name="Google Shape;1678;p1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79" name="Google Shape;1679;p1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0" name="Google Shape;1680;p1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1" name="Google Shape;1681;p1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2" name="Google Shape;1682;p1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3" name="Google Shape;1683;p1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4" name="Google Shape;1684;p1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5" name="Google Shape;1685;p1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6" name="Google Shape;1686;p1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7" name="Google Shape;1687;p1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8" name="Google Shape;1688;p1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89" name="Google Shape;1689;p1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0" name="Google Shape;1690;p1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1" name="Google Shape;1691;p1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2" name="Google Shape;1692;p1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3" name="Google Shape;1693;p1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4" name="Google Shape;1694;p1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5" name="Google Shape;1695;p1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6" name="Google Shape;1696;p1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7" name="Google Shape;1697;p1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8" name="Google Shape;1698;p1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9" name="Google Shape;1699;p1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0" name="Google Shape;1700;p1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1" name="Google Shape;1701;p1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2" name="Google Shape;1702;p1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3" name="Google Shape;1703;p1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4" name="Google Shape;1704;p1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5" name="Google Shape;1705;p1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6" name="Google Shape;1706;p1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7" name="Google Shape;1707;p1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8" name="Google Shape;1708;p1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09" name="Google Shape;1709;p1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0" name="Google Shape;1710;p1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1" name="Google Shape;1711;p1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2" name="Google Shape;1712;p1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3" name="Google Shape;1713;p1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4" name="Google Shape;1714;p1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5" name="Google Shape;1715;p1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6" name="Google Shape;1716;p1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7" name="Google Shape;1717;p1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8" name="Google Shape;1718;p1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19" name="Google Shape;1719;p1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0" name="Google Shape;1720;p1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1" name="Google Shape;1721;p1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2" name="Google Shape;1722;p1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3" name="Google Shape;1723;p1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4" name="Google Shape;1724;p1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5" name="Google Shape;1725;p1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6" name="Google Shape;1726;p1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7" name="Google Shape;1727;p1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8" name="Google Shape;1728;p1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9" name="Google Shape;1729;p1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0" name="Google Shape;1730;p1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1" name="Google Shape;1731;p1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2" name="Google Shape;1732;p1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3" name="Google Shape;1733;p1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4" name="Google Shape;1734;p1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5" name="Google Shape;1735;p1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6" name="Google Shape;1736;p1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7" name="Google Shape;1737;p1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8" name="Google Shape;1738;p1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9" name="Google Shape;1739;p1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0" name="Google Shape;1740;p1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1" name="Google Shape;1741;p1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2" name="Google Shape;1742;p1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3" name="Google Shape;1743;p1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4" name="Google Shape;1744;p1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5" name="Google Shape;1745;p1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6" name="Google Shape;1746;p1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7" name="Google Shape;1747;p1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8" name="Google Shape;1748;p1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49" name="Google Shape;1749;p1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0" name="Google Shape;1750;p1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1" name="Google Shape;1751;p1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2" name="Google Shape;1752;p1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3" name="Google Shape;1753;p1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4" name="Google Shape;1754;p1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5" name="Google Shape;1755;p1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6" name="Google Shape;1756;p1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7" name="Google Shape;1757;p1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8" name="Google Shape;1758;p1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59" name="Google Shape;1759;p1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0" name="Google Shape;1760;p1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1" name="Google Shape;1761;p1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2" name="Google Shape;1762;p1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3" name="Google Shape;1763;p1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4" name="Google Shape;1764;p1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5" name="Google Shape;1765;p1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6" name="Google Shape;1766;p1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7" name="Google Shape;1767;p1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8" name="Google Shape;1768;p1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9" name="Google Shape;1769;p1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0" name="Google Shape;1770;p1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1" name="Google Shape;1771;p1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2" name="Google Shape;1772;p1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3" name="Google Shape;1773;p1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4" name="Google Shape;1774;p1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5" name="Google Shape;1775;p1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6" name="Google Shape;1776;p1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7" name="Google Shape;1777;p1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8" name="Google Shape;1778;p1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9" name="Google Shape;1779;p1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0" name="Google Shape;1780;p1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1" name="Google Shape;1781;p1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2" name="Google Shape;1782;p1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3" name="Google Shape;1783;p1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4" name="Google Shape;1784;p1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5" name="Google Shape;1785;p1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6" name="Google Shape;1786;p1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7" name="Google Shape;1787;p1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8" name="Google Shape;1788;p1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9" name="Google Shape;1789;p1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0" name="Google Shape;1790;p1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1" name="Google Shape;1791;p1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2" name="Google Shape;1792;p1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3" name="Google Shape;1793;p1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4" name="Google Shape;1794;p1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5" name="Google Shape;1795;p1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6" name="Google Shape;1796;p1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7" name="Google Shape;1797;p1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8" name="Google Shape;1798;p1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9" name="Google Shape;1799;p1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0" name="Google Shape;1800;p1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1" name="Google Shape;1801;p1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2" name="Google Shape;1802;p1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3" name="Google Shape;1803;p1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4" name="Google Shape;1804;p1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5" name="Google Shape;1805;p1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6" name="Google Shape;1806;p1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7" name="Google Shape;1807;p1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8" name="Google Shape;1808;p1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9" name="Google Shape;1809;p1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0" name="Google Shape;1810;p1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1" name="Google Shape;1811;p1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2" name="Google Shape;1812;p1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3" name="Google Shape;1813;p1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4" name="Google Shape;1814;p1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5" name="Google Shape;1815;p1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6" name="Google Shape;1816;p1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7" name="Google Shape;1817;p1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8" name="Google Shape;1818;p1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9" name="Google Shape;1819;p1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0" name="Google Shape;1820;p1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1" name="Google Shape;1821;p1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2" name="Google Shape;1822;p1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3" name="Google Shape;1823;p1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4" name="Google Shape;1824;p1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5" name="Google Shape;1825;p1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6" name="Google Shape;1826;p1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7" name="Google Shape;1827;p1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8" name="Google Shape;1828;p1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29" name="Google Shape;1829;p1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0" name="Google Shape;1830;p1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1" name="Google Shape;1831;p1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2" name="Google Shape;1832;p1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3" name="Google Shape;1833;p1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4" name="Google Shape;1834;p1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5" name="Google Shape;1835;p1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6" name="Google Shape;1836;p1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7" name="Google Shape;1837;p1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8" name="Google Shape;1838;p1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39" name="Google Shape;1839;p1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0" name="Google Shape;1840;p1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1" name="Google Shape;1841;p1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2" name="Google Shape;1842;p1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3" name="Google Shape;1843;p1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4" name="Google Shape;1844;p1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5" name="Google Shape;1845;p1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6" name="Google Shape;1846;p1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7" name="Google Shape;1847;p1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8" name="Google Shape;1848;p1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9" name="Google Shape;1849;p1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0" name="Google Shape;1850;p1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1" name="Google Shape;1851;p1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2" name="Google Shape;1852;p1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3" name="Google Shape;1853;p1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4" name="Google Shape;1854;p1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5" name="Google Shape;1855;p1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6" name="Google Shape;1856;p1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7" name="Google Shape;1857;p1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8" name="Google Shape;1858;p1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9" name="Google Shape;1859;p1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0" name="Google Shape;1860;p1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1" name="Google Shape;1861;p1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2" name="Google Shape;1862;p1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3" name="Google Shape;1863;p1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4" name="Google Shape;1864;p1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5" name="Google Shape;1865;p1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6" name="Google Shape;1866;p1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7" name="Google Shape;1867;p1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8" name="Google Shape;1868;p1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69" name="Google Shape;1869;p1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0" name="Google Shape;1870;p1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1" name="Google Shape;1871;p1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2" name="Google Shape;1872;p1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3" name="Google Shape;1873;p1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4" name="Google Shape;1874;p1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5" name="Google Shape;1875;p1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6" name="Google Shape;1876;p1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7" name="Google Shape;1877;p1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8" name="Google Shape;1878;p1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9" name="Google Shape;1879;p1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0" name="Google Shape;1880;p1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1" name="Google Shape;1881;p1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2" name="Google Shape;1882;p1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3" name="Google Shape;1883;p1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4" name="Google Shape;1884;p1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5" name="Google Shape;1885;p1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6" name="Google Shape;1886;p1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7" name="Google Shape;1887;p1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8" name="Google Shape;1888;p1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89" name="Google Shape;1889;p1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0" name="Google Shape;1890;p1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1" name="Google Shape;1891;p1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2" name="Google Shape;1892;p1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3" name="Google Shape;1893;p1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4" name="Google Shape;1894;p1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5" name="Google Shape;1895;p1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6" name="Google Shape;1896;p1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7" name="Google Shape;1897;p1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8" name="Google Shape;1898;p1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99" name="Google Shape;1899;p1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0" name="Google Shape;1900;p1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1" name="Google Shape;1901;p1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2" name="Google Shape;1902;p1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3" name="Google Shape;1903;p1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4" name="Google Shape;1904;p1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5" name="Google Shape;1905;p1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6" name="Google Shape;1906;p1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7" name="Google Shape;1907;p1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8" name="Google Shape;1908;p1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9" name="Google Shape;1909;p1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0" name="Google Shape;1910;p1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1" name="Google Shape;1911;p1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2" name="Google Shape;1912;p1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3" name="Google Shape;1913;p1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4" name="Google Shape;1914;p1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5" name="Google Shape;1915;p1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6" name="Google Shape;1916;p1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7" name="Google Shape;1917;p1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8" name="Google Shape;1918;p1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19" name="Google Shape;1919;p1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0" name="Google Shape;1920;p1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1" name="Google Shape;1921;p1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2" name="Google Shape;1922;p1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3" name="Google Shape;1923;p1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4" name="Google Shape;1924;p1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5" name="Google Shape;1925;p1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6" name="Google Shape;1926;p1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7" name="Google Shape;1927;p1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8" name="Google Shape;1928;p1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29" name="Google Shape;1929;p1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0" name="Google Shape;1930;p1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1" name="Google Shape;1931;p1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2" name="Google Shape;1932;p1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3" name="Google Shape;1933;p1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4" name="Google Shape;1934;p1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5" name="Google Shape;1935;p1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6" name="Google Shape;1936;p1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7" name="Google Shape;1937;p1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8" name="Google Shape;1938;p1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9" name="Google Shape;1939;p1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0" name="Google Shape;1940;p1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1" name="Google Shape;1941;p1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2" name="Google Shape;1942;p1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3" name="Google Shape;1943;p1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4" name="Google Shape;1944;p1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5" name="Google Shape;1945;p1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6" name="Google Shape;1946;p1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7" name="Google Shape;1947;p1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8" name="Google Shape;1948;p1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9" name="Google Shape;1949;p1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0" name="Google Shape;1950;p1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1" name="Google Shape;1951;p1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2" name="Google Shape;1952;p1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3" name="Google Shape;1953;p1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4" name="Google Shape;1954;p1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5" name="Google Shape;1955;p1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6" name="Google Shape;1956;p1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7" name="Google Shape;1957;p1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8" name="Google Shape;1958;p1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9" name="Google Shape;1959;p1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0" name="Google Shape;1960;p1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1" name="Google Shape;1961;p1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2" name="Google Shape;1962;p1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3" name="Google Shape;1963;p1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4" name="Google Shape;1964;p1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5" name="Google Shape;1965;p1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6" name="Google Shape;1966;p1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7" name="Google Shape;1967;p1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8" name="Google Shape;1968;p1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9" name="Google Shape;1969;p1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0" name="Google Shape;1970;p1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1" name="Google Shape;1971;p1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2" name="Google Shape;1972;p1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3" name="Google Shape;1973;p1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4" name="Google Shape;1974;p1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5" name="Google Shape;1975;p1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6" name="Google Shape;1976;p1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7" name="Google Shape;1977;p1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8" name="Google Shape;1978;p1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9" name="Google Shape;1979;p1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0" name="Google Shape;1980;p1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1" name="Google Shape;1981;p1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2" name="Google Shape;1982;p1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3" name="Google Shape;1983;p1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4" name="Google Shape;1984;p1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5" name="Google Shape;1985;p1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6" name="Google Shape;1986;p1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7" name="Google Shape;1987;p1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8" name="Google Shape;1988;p1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9" name="Google Shape;1989;p1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0" name="Google Shape;1990;p1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1" name="Google Shape;1991;p1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2" name="Google Shape;1992;p1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3" name="Google Shape;1993;p1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4" name="Google Shape;1994;p1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5" name="Google Shape;1995;p1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6" name="Google Shape;1996;p1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7" name="Google Shape;1997;p1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8" name="Google Shape;1998;p1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99" name="Google Shape;1999;p1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0" name="Google Shape;2000;p1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1" name="Google Shape;2001;p1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2" name="Google Shape;2002;p1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3" name="Google Shape;2003;p1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4" name="Google Shape;2004;p1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5" name="Google Shape;2005;p1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6" name="Google Shape;2006;p1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7" name="Google Shape;2007;p1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8" name="Google Shape;2008;p1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09" name="Google Shape;2009;p1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0" name="Google Shape;2010;p1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1" name="Google Shape;2011;p1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2" name="Google Shape;2012;p1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3" name="Google Shape;2013;p1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4" name="Google Shape;2014;p1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5" name="Google Shape;2015;p1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16" name="Google Shape;2016;p1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017" name="Google Shape;2017;p18"/>
          <p:cNvSpPr txBox="1"/>
          <p:nvPr/>
        </p:nvSpPr>
        <p:spPr>
          <a:xfrm>
            <a:off x="5947200" y="3272575"/>
            <a:ext cx="3000000" cy="1139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0" i="0" lang="en" sz="3100" u="none" cap="none" strike="noStrike">
                <a:solidFill>
                  <a:schemeClr val="dk2"/>
                </a:solidFill>
                <a:latin typeface="Orbitron Black"/>
                <a:ea typeface="Orbitron Black"/>
                <a:cs typeface="Orbitron Black"/>
                <a:sym typeface="Orbitron Black"/>
              </a:rPr>
              <a:t>85 Million</a:t>
            </a:r>
            <a:endParaRPr b="0" i="0" sz="3100" u="none" cap="none" strike="noStrike">
              <a:solidFill>
                <a:schemeClr val="dk2"/>
              </a:solidFill>
              <a:latin typeface="Orbitron Black"/>
              <a:ea typeface="Orbitron Black"/>
              <a:cs typeface="Orbitron Black"/>
              <a:sym typeface="Orbitron Black"/>
            </a:endParaRPr>
          </a:p>
          <a:p>
            <a:pPr indent="0" lvl="0" marL="0" marR="0" rtl="0" algn="ctr">
              <a:lnSpc>
                <a:spcPct val="100000"/>
              </a:lnSpc>
              <a:spcBef>
                <a:spcPts val="0"/>
              </a:spcBef>
              <a:spcAft>
                <a:spcPts val="0"/>
              </a:spcAft>
              <a:buClr>
                <a:srgbClr val="000000"/>
              </a:buClr>
              <a:buSzPts val="3100"/>
              <a:buFont typeface="Arial"/>
              <a:buNone/>
            </a:pPr>
            <a:r>
              <a:rPr b="0" i="0" lang="en" sz="3100" u="none" cap="none" strike="noStrike">
                <a:solidFill>
                  <a:schemeClr val="accent6"/>
                </a:solidFill>
                <a:latin typeface="Orbitron Black"/>
                <a:ea typeface="Orbitron Black"/>
                <a:cs typeface="Orbitron Black"/>
                <a:sym typeface="Orbitron Black"/>
              </a:rPr>
              <a:t>By 2030</a:t>
            </a:r>
            <a:endParaRPr b="0" i="0" sz="3100" u="none" cap="none" strike="noStrike">
              <a:solidFill>
                <a:schemeClr val="accent6"/>
              </a:solidFill>
              <a:latin typeface="Orbitron Black"/>
              <a:ea typeface="Orbitron Black"/>
              <a:cs typeface="Orbitron Black"/>
              <a:sym typeface="Orbitron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1" name="Shape 2021"/>
        <p:cNvGrpSpPr/>
        <p:nvPr/>
      </p:nvGrpSpPr>
      <p:grpSpPr>
        <a:xfrm>
          <a:off x="0" y="0"/>
          <a:ext cx="0" cy="0"/>
          <a:chOff x="0" y="0"/>
          <a:chExt cx="0" cy="0"/>
        </a:xfrm>
      </p:grpSpPr>
      <p:sp>
        <p:nvSpPr>
          <p:cNvPr id="2022" name="Google Shape;2022;p19"/>
          <p:cNvSpPr txBox="1"/>
          <p:nvPr>
            <p:ph type="title"/>
          </p:nvPr>
        </p:nvSpPr>
        <p:spPr>
          <a:xfrm>
            <a:off x="715100" y="535000"/>
            <a:ext cx="77139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So who will build the Metaverse?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
          <p:cNvSpPr txBox="1"/>
          <p:nvPr>
            <p:ph type="title"/>
          </p:nvPr>
        </p:nvSpPr>
        <p:spPr>
          <a:xfrm>
            <a:off x="6369099" y="1146950"/>
            <a:ext cx="2673000" cy="53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Strategic Inflection Point </a:t>
            </a:r>
            <a:endParaRPr/>
          </a:p>
        </p:txBody>
      </p:sp>
      <p:pic>
        <p:nvPicPr>
          <p:cNvPr id="336" name="Google Shape;336;p2"/>
          <p:cNvPicPr preferRelativeResize="0"/>
          <p:nvPr/>
        </p:nvPicPr>
        <p:blipFill rotWithShape="1">
          <a:blip r:embed="rId3">
            <a:alphaModFix/>
          </a:blip>
          <a:srcRect b="0" l="0" r="0" t="0"/>
          <a:stretch/>
        </p:blipFill>
        <p:spPr>
          <a:xfrm>
            <a:off x="6432050" y="2388075"/>
            <a:ext cx="2058525" cy="1372350"/>
          </a:xfrm>
          <a:prstGeom prst="rect">
            <a:avLst/>
          </a:prstGeom>
          <a:noFill/>
          <a:ln>
            <a:noFill/>
          </a:ln>
        </p:spPr>
      </p:pic>
      <p:pic>
        <p:nvPicPr>
          <p:cNvPr id="337" name="Google Shape;337;p2"/>
          <p:cNvPicPr preferRelativeResize="0"/>
          <p:nvPr/>
        </p:nvPicPr>
        <p:blipFill rotWithShape="1">
          <a:blip r:embed="rId4">
            <a:alphaModFix/>
          </a:blip>
          <a:srcRect b="14463" l="0" r="0" t="0"/>
          <a:stretch/>
        </p:blipFill>
        <p:spPr>
          <a:xfrm>
            <a:off x="89450" y="733475"/>
            <a:ext cx="6127251" cy="2659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20"/>
          <p:cNvSpPr txBox="1"/>
          <p:nvPr>
            <p:ph type="title"/>
          </p:nvPr>
        </p:nvSpPr>
        <p:spPr>
          <a:xfrm>
            <a:off x="430950" y="535000"/>
            <a:ext cx="82821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A Global Mass Developer Training Program will Solve the Talent Shortage</a:t>
            </a:r>
            <a:endParaRPr/>
          </a:p>
        </p:txBody>
      </p:sp>
      <p:grpSp>
        <p:nvGrpSpPr>
          <p:cNvPr id="2028" name="Google Shape;2028;p20"/>
          <p:cNvGrpSpPr/>
          <p:nvPr/>
        </p:nvGrpSpPr>
        <p:grpSpPr>
          <a:xfrm>
            <a:off x="2031256" y="1662700"/>
            <a:ext cx="5081482" cy="2812761"/>
            <a:chOff x="2654821" y="2311071"/>
            <a:chExt cx="2279714" cy="1262120"/>
          </a:xfrm>
        </p:grpSpPr>
        <p:grpSp>
          <p:nvGrpSpPr>
            <p:cNvPr id="2029" name="Google Shape;2029;p20"/>
            <p:cNvGrpSpPr/>
            <p:nvPr/>
          </p:nvGrpSpPr>
          <p:grpSpPr>
            <a:xfrm>
              <a:off x="4034269" y="2840745"/>
              <a:ext cx="40212" cy="36437"/>
              <a:chOff x="4293400" y="2574725"/>
              <a:chExt cx="84425" cy="80100"/>
            </a:xfrm>
          </p:grpSpPr>
          <p:sp>
            <p:nvSpPr>
              <p:cNvPr id="2030" name="Google Shape;2030;p2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dk1"/>
              </a:solidFill>
              <a:ln cap="flat" cmpd="sng" w="9525">
                <a:solidFill>
                  <a:schemeClr val="dk2"/>
                </a:solidFill>
                <a:prstDash val="solid"/>
                <a:round/>
                <a:headEnd len="sm" w="sm" type="none"/>
                <a:tailEnd len="sm" w="sm" type="none"/>
              </a:ln>
            </p:spPr>
          </p:sp>
          <p:sp>
            <p:nvSpPr>
              <p:cNvPr id="2031" name="Google Shape;2031;p2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2" name="Google Shape;2032;p20"/>
            <p:cNvGrpSpPr/>
            <p:nvPr/>
          </p:nvGrpSpPr>
          <p:grpSpPr>
            <a:xfrm>
              <a:off x="3894606" y="2334874"/>
              <a:ext cx="913198" cy="518984"/>
              <a:chOff x="4000175" y="1462675"/>
              <a:chExt cx="1917275" cy="1140875"/>
            </a:xfrm>
          </p:grpSpPr>
          <p:sp>
            <p:nvSpPr>
              <p:cNvPr id="2033" name="Google Shape;2033;p2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dk1"/>
              </a:solidFill>
              <a:ln cap="flat" cmpd="sng" w="9525">
                <a:solidFill>
                  <a:schemeClr val="dk2"/>
                </a:solidFill>
                <a:prstDash val="solid"/>
                <a:round/>
                <a:headEnd len="sm" w="sm" type="none"/>
                <a:tailEnd len="sm" w="sm" type="none"/>
              </a:ln>
            </p:spPr>
          </p:sp>
          <p:grpSp>
            <p:nvGrpSpPr>
              <p:cNvPr id="2034" name="Google Shape;2034;p20"/>
              <p:cNvGrpSpPr/>
              <p:nvPr/>
            </p:nvGrpSpPr>
            <p:grpSpPr>
              <a:xfrm>
                <a:off x="4000175" y="1462675"/>
                <a:ext cx="1917275" cy="1140875"/>
                <a:chOff x="4000175" y="1462675"/>
                <a:chExt cx="1917275" cy="1140875"/>
              </a:xfrm>
            </p:grpSpPr>
            <p:sp>
              <p:nvSpPr>
                <p:cNvPr id="2035" name="Google Shape;2035;p2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cap="flat" cmpd="sng" w="9525">
                  <a:solidFill>
                    <a:schemeClr val="dk2"/>
                  </a:solidFill>
                  <a:prstDash val="solid"/>
                  <a:round/>
                  <a:headEnd len="sm" w="sm" type="none"/>
                  <a:tailEnd len="sm" w="sm" type="none"/>
                </a:ln>
              </p:spPr>
            </p:sp>
            <p:sp>
              <p:nvSpPr>
                <p:cNvPr id="2036" name="Google Shape;2036;p2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2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2040" name="Google Shape;2040;p2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41" name="Google Shape;2041;p20"/>
            <p:cNvGrpSpPr/>
            <p:nvPr/>
          </p:nvGrpSpPr>
          <p:grpSpPr>
            <a:xfrm>
              <a:off x="3875768" y="2846704"/>
              <a:ext cx="44796" cy="47366"/>
              <a:chOff x="3960625" y="2587825"/>
              <a:chExt cx="94050" cy="104125"/>
            </a:xfrm>
          </p:grpSpPr>
          <p:sp>
            <p:nvSpPr>
              <p:cNvPr id="2042" name="Google Shape;2042;p2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dk1"/>
              </a:solidFill>
              <a:ln cap="flat" cmpd="sng" w="9525">
                <a:solidFill>
                  <a:schemeClr val="dk2"/>
                </a:solidFill>
                <a:prstDash val="solid"/>
                <a:round/>
                <a:headEnd len="sm" w="sm" type="none"/>
                <a:tailEnd len="sm" w="sm" type="none"/>
              </a:ln>
            </p:spPr>
          </p:sp>
          <p:sp>
            <p:nvSpPr>
              <p:cNvPr id="2043" name="Google Shape;2043;p2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4" name="Google Shape;2044;p20"/>
            <p:cNvGrpSpPr/>
            <p:nvPr/>
          </p:nvGrpSpPr>
          <p:grpSpPr>
            <a:xfrm>
              <a:off x="3782759" y="2807162"/>
              <a:ext cx="82686" cy="85487"/>
              <a:chOff x="3765350" y="2500900"/>
              <a:chExt cx="173600" cy="187925"/>
            </a:xfrm>
          </p:grpSpPr>
          <p:sp>
            <p:nvSpPr>
              <p:cNvPr id="2045" name="Google Shape;2045;p2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cap="flat" cmpd="sng" w="9525">
                <a:solidFill>
                  <a:schemeClr val="dk2"/>
                </a:solidFill>
                <a:prstDash val="solid"/>
                <a:round/>
                <a:headEnd len="sm" w="sm" type="none"/>
                <a:tailEnd len="sm" w="sm" type="none"/>
              </a:ln>
            </p:spPr>
          </p:sp>
          <p:sp>
            <p:nvSpPr>
              <p:cNvPr id="2046" name="Google Shape;2046;p2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2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2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1" name="Google Shape;2051;p20"/>
            <p:cNvGrpSpPr/>
            <p:nvPr/>
          </p:nvGrpSpPr>
          <p:grpSpPr>
            <a:xfrm>
              <a:off x="3775674" y="2798496"/>
              <a:ext cx="40545" cy="23564"/>
              <a:chOff x="3750475" y="2481850"/>
              <a:chExt cx="85125" cy="51800"/>
            </a:xfrm>
          </p:grpSpPr>
          <p:sp>
            <p:nvSpPr>
              <p:cNvPr id="2052" name="Google Shape;2052;p2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2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cap="flat" cmpd="sng" w="9525">
                <a:solidFill>
                  <a:schemeClr val="dk2"/>
                </a:solidFill>
                <a:prstDash val="solid"/>
                <a:round/>
                <a:headEnd len="sm" w="sm" type="none"/>
                <a:tailEnd len="sm" w="sm" type="none"/>
              </a:ln>
            </p:spPr>
          </p:sp>
        </p:grpSp>
        <p:grpSp>
          <p:nvGrpSpPr>
            <p:cNvPr id="2054" name="Google Shape;2054;p20"/>
            <p:cNvGrpSpPr/>
            <p:nvPr/>
          </p:nvGrpSpPr>
          <p:grpSpPr>
            <a:xfrm>
              <a:off x="3716946" y="2776024"/>
              <a:ext cx="81971" cy="76912"/>
              <a:chOff x="3627175" y="2432450"/>
              <a:chExt cx="172100" cy="169075"/>
            </a:xfrm>
          </p:grpSpPr>
          <p:sp>
            <p:nvSpPr>
              <p:cNvPr id="2055" name="Google Shape;2055;p2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2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dk1"/>
              </a:solidFill>
              <a:ln cap="flat" cmpd="sng" w="9525">
                <a:solidFill>
                  <a:schemeClr val="dk2"/>
                </a:solidFill>
                <a:prstDash val="solid"/>
                <a:round/>
                <a:headEnd len="sm" w="sm" type="none"/>
                <a:tailEnd len="sm" w="sm" type="none"/>
              </a:ln>
            </p:spPr>
          </p:sp>
          <p:sp>
            <p:nvSpPr>
              <p:cNvPr id="2057" name="Google Shape;2057;p2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cap="flat" cmpd="sng" w="9525">
                <a:solidFill>
                  <a:schemeClr val="dk2"/>
                </a:solidFill>
                <a:prstDash val="solid"/>
                <a:round/>
                <a:headEnd len="sm" w="sm" type="none"/>
                <a:tailEnd len="sm" w="sm" type="none"/>
              </a:ln>
            </p:spPr>
          </p:sp>
        </p:grpSp>
        <p:grpSp>
          <p:nvGrpSpPr>
            <p:cNvPr id="2058" name="Google Shape;2058;p20"/>
            <p:cNvGrpSpPr/>
            <p:nvPr/>
          </p:nvGrpSpPr>
          <p:grpSpPr>
            <a:xfrm>
              <a:off x="3685682" y="2845624"/>
              <a:ext cx="29311" cy="45055"/>
              <a:chOff x="3561536" y="2585450"/>
              <a:chExt cx="61539" cy="99045"/>
            </a:xfrm>
          </p:grpSpPr>
          <p:sp>
            <p:nvSpPr>
              <p:cNvPr id="2059" name="Google Shape;2059;p2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2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1"/>
              </a:solidFill>
              <a:ln cap="flat" cmpd="sng" w="9525">
                <a:solidFill>
                  <a:schemeClr val="dk2"/>
                </a:solidFill>
                <a:prstDash val="solid"/>
                <a:round/>
                <a:headEnd len="sm" w="sm" type="none"/>
                <a:tailEnd len="sm" w="sm" type="none"/>
              </a:ln>
            </p:spPr>
          </p:sp>
        </p:grpSp>
        <p:grpSp>
          <p:nvGrpSpPr>
            <p:cNvPr id="2061" name="Google Shape;2061;p20"/>
            <p:cNvGrpSpPr/>
            <p:nvPr/>
          </p:nvGrpSpPr>
          <p:grpSpPr>
            <a:xfrm>
              <a:off x="3849905" y="2572252"/>
              <a:ext cx="74339" cy="119559"/>
              <a:chOff x="3906325" y="1984500"/>
              <a:chExt cx="156075" cy="262825"/>
            </a:xfrm>
          </p:grpSpPr>
          <p:sp>
            <p:nvSpPr>
              <p:cNvPr id="2062" name="Google Shape;2062;p2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cap="flat" cmpd="sng" w="9525">
                <a:solidFill>
                  <a:schemeClr val="dk2"/>
                </a:solidFill>
                <a:prstDash val="solid"/>
                <a:round/>
                <a:headEnd len="sm" w="sm" type="none"/>
                <a:tailEnd len="sm" w="sm" type="none"/>
              </a:ln>
            </p:spPr>
          </p:sp>
          <p:sp>
            <p:nvSpPr>
              <p:cNvPr id="2063" name="Google Shape;2063;p2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4" name="Google Shape;2064;p20"/>
            <p:cNvGrpSpPr/>
            <p:nvPr/>
          </p:nvGrpSpPr>
          <p:grpSpPr>
            <a:xfrm>
              <a:off x="2654821" y="2414345"/>
              <a:ext cx="667570" cy="558731"/>
              <a:chOff x="1397225" y="1637375"/>
              <a:chExt cx="1401575" cy="1228250"/>
            </a:xfrm>
          </p:grpSpPr>
          <p:sp>
            <p:nvSpPr>
              <p:cNvPr id="2065" name="Google Shape;2065;p2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cap="flat" cmpd="sng" w="9525">
                <a:solidFill>
                  <a:schemeClr val="dk2"/>
                </a:solidFill>
                <a:prstDash val="solid"/>
                <a:round/>
                <a:headEnd len="sm" w="sm" type="none"/>
                <a:tailEnd len="sm" w="sm" type="none"/>
              </a:ln>
            </p:spPr>
          </p:sp>
          <p:grpSp>
            <p:nvGrpSpPr>
              <p:cNvPr id="2066" name="Google Shape;2066;p20"/>
              <p:cNvGrpSpPr/>
              <p:nvPr/>
            </p:nvGrpSpPr>
            <p:grpSpPr>
              <a:xfrm>
                <a:off x="1397225" y="1637375"/>
                <a:ext cx="1398775" cy="1228250"/>
                <a:chOff x="1397225" y="1637375"/>
                <a:chExt cx="1398775" cy="1228250"/>
              </a:xfrm>
            </p:grpSpPr>
            <p:sp>
              <p:nvSpPr>
                <p:cNvPr id="2067" name="Google Shape;2067;p2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2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69" name="Google Shape;2069;p20"/>
            <p:cNvGrpSpPr/>
            <p:nvPr/>
          </p:nvGrpSpPr>
          <p:grpSpPr>
            <a:xfrm>
              <a:off x="3230417" y="3103734"/>
              <a:ext cx="282982" cy="280332"/>
              <a:chOff x="2605700" y="3152850"/>
              <a:chExt cx="594125" cy="616250"/>
            </a:xfrm>
          </p:grpSpPr>
          <p:sp>
            <p:nvSpPr>
              <p:cNvPr id="2070" name="Google Shape;2070;p2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cap="flat" cmpd="sng" w="9525">
                <a:solidFill>
                  <a:schemeClr val="dk2"/>
                </a:solidFill>
                <a:prstDash val="solid"/>
                <a:round/>
                <a:headEnd len="sm" w="sm" type="none"/>
                <a:tailEnd len="sm" w="sm" type="none"/>
              </a:ln>
            </p:spPr>
          </p:sp>
          <p:sp>
            <p:nvSpPr>
              <p:cNvPr id="2071" name="Google Shape;2071;p2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grpSp>
        <p:grpSp>
          <p:nvGrpSpPr>
            <p:cNvPr id="2072" name="Google Shape;2072;p20"/>
            <p:cNvGrpSpPr/>
            <p:nvPr/>
          </p:nvGrpSpPr>
          <p:grpSpPr>
            <a:xfrm>
              <a:off x="3265985" y="3226989"/>
              <a:ext cx="87151" cy="346202"/>
              <a:chOff x="2680375" y="3423800"/>
              <a:chExt cx="182975" cy="761050"/>
            </a:xfrm>
          </p:grpSpPr>
          <p:sp>
            <p:nvSpPr>
              <p:cNvPr id="2073" name="Google Shape;2073;p2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cap="flat" cmpd="sng" w="9525">
                <a:solidFill>
                  <a:schemeClr val="dk2"/>
                </a:solidFill>
                <a:prstDash val="solid"/>
                <a:round/>
                <a:headEnd len="sm" w="sm" type="none"/>
                <a:tailEnd len="sm" w="sm" type="none"/>
              </a:ln>
            </p:spPr>
          </p:sp>
          <p:sp>
            <p:nvSpPr>
              <p:cNvPr id="2074" name="Google Shape;2074;p2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5" name="Google Shape;2075;p20"/>
            <p:cNvGrpSpPr/>
            <p:nvPr/>
          </p:nvGrpSpPr>
          <p:grpSpPr>
            <a:xfrm>
              <a:off x="3855466" y="3289811"/>
              <a:ext cx="112514" cy="94210"/>
              <a:chOff x="3918000" y="3561900"/>
              <a:chExt cx="236225" cy="207100"/>
            </a:xfrm>
          </p:grpSpPr>
          <p:sp>
            <p:nvSpPr>
              <p:cNvPr id="2076" name="Google Shape;2076;p2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dk1"/>
              </a:solidFill>
              <a:ln cap="flat" cmpd="sng" w="9525">
                <a:solidFill>
                  <a:schemeClr val="dk2"/>
                </a:solidFill>
                <a:prstDash val="solid"/>
                <a:round/>
                <a:headEnd len="sm" w="sm" type="none"/>
                <a:tailEnd len="sm" w="sm" type="none"/>
              </a:ln>
            </p:spPr>
          </p:sp>
          <p:sp>
            <p:nvSpPr>
              <p:cNvPr id="2077" name="Google Shape;2077;p2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8" name="Google Shape;2078;p2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2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2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grpSp>
          <p:nvGrpSpPr>
            <p:cNvPr id="2081" name="Google Shape;2081;p20"/>
            <p:cNvGrpSpPr/>
            <p:nvPr/>
          </p:nvGrpSpPr>
          <p:grpSpPr>
            <a:xfrm>
              <a:off x="2905224" y="2311071"/>
              <a:ext cx="596721" cy="528992"/>
              <a:chOff x="1922950" y="1410350"/>
              <a:chExt cx="1252825" cy="1162875"/>
            </a:xfrm>
          </p:grpSpPr>
          <p:sp>
            <p:nvSpPr>
              <p:cNvPr id="2082" name="Google Shape;2082;p2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2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2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2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2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2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2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2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2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2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2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grpSp>
        <p:sp>
          <p:nvSpPr>
            <p:cNvPr id="2098" name="Google Shape;2098;p2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2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2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2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2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2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2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2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2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2118" name="Google Shape;2118;p2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2119" name="Google Shape;2119;p2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0" name="Google Shape;2120;p20"/>
            <p:cNvGrpSpPr/>
            <p:nvPr/>
          </p:nvGrpSpPr>
          <p:grpSpPr>
            <a:xfrm>
              <a:off x="3280929" y="3294542"/>
              <a:ext cx="109894" cy="272224"/>
              <a:chOff x="2711750" y="3572300"/>
              <a:chExt cx="230725" cy="598425"/>
            </a:xfrm>
          </p:grpSpPr>
          <p:sp>
            <p:nvSpPr>
              <p:cNvPr id="2121" name="Google Shape;2121;p2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3" name="Google Shape;2123;p2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4" name="Google Shape;2124;p20"/>
            <p:cNvGrpSpPr/>
            <p:nvPr/>
          </p:nvGrpSpPr>
          <p:grpSpPr>
            <a:xfrm>
              <a:off x="3790439" y="2408636"/>
              <a:ext cx="73017" cy="75684"/>
              <a:chOff x="3781475" y="1624825"/>
              <a:chExt cx="153300" cy="166375"/>
            </a:xfrm>
          </p:grpSpPr>
          <p:sp>
            <p:nvSpPr>
              <p:cNvPr id="2125" name="Google Shape;2125;p2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2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2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9" name="Google Shape;2129;p2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2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2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6" name="Google Shape;2136;p20"/>
            <p:cNvGrpSpPr/>
            <p:nvPr/>
          </p:nvGrpSpPr>
          <p:grpSpPr>
            <a:xfrm>
              <a:off x="4403342" y="3107749"/>
              <a:ext cx="316680" cy="101374"/>
              <a:chOff x="5068275" y="3161675"/>
              <a:chExt cx="664875" cy="222850"/>
            </a:xfrm>
          </p:grpSpPr>
          <p:sp>
            <p:nvSpPr>
              <p:cNvPr id="2137" name="Google Shape;2137;p2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2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2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1" name="Google Shape;2141;p2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2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2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2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2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2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2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2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2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2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2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2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2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2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2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2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0" name="Google Shape;2170;p20"/>
            <p:cNvGrpSpPr/>
            <p:nvPr/>
          </p:nvGrpSpPr>
          <p:grpSpPr>
            <a:xfrm>
              <a:off x="3697513" y="2707266"/>
              <a:ext cx="59549" cy="79733"/>
              <a:chOff x="3586375" y="2281300"/>
              <a:chExt cx="125025" cy="175275"/>
            </a:xfrm>
          </p:grpSpPr>
          <p:sp>
            <p:nvSpPr>
              <p:cNvPr id="2171" name="Google Shape;2171;p2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2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3" name="Google Shape;2173;p2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4" name="Google Shape;2174;p20"/>
            <p:cNvGrpSpPr/>
            <p:nvPr/>
          </p:nvGrpSpPr>
          <p:grpSpPr>
            <a:xfrm>
              <a:off x="4513224" y="3221724"/>
              <a:ext cx="274563" cy="280321"/>
              <a:chOff x="5298975" y="3412225"/>
              <a:chExt cx="576450" cy="616225"/>
            </a:xfrm>
          </p:grpSpPr>
          <p:sp>
            <p:nvSpPr>
              <p:cNvPr id="2175" name="Google Shape;2175;p2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2176" name="Google Shape;2176;p2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7" name="Google Shape;2177;p20"/>
            <p:cNvGrpSpPr/>
            <p:nvPr/>
          </p:nvGrpSpPr>
          <p:grpSpPr>
            <a:xfrm>
              <a:off x="4824403" y="3421846"/>
              <a:ext cx="110132" cy="130647"/>
              <a:chOff x="5952300" y="3852150"/>
              <a:chExt cx="231225" cy="287200"/>
            </a:xfrm>
          </p:grpSpPr>
          <p:sp>
            <p:nvSpPr>
              <p:cNvPr id="2178" name="Google Shape;2178;p2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2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0" name="Google Shape;2180;p2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20"/>
            <p:cNvSpPr/>
            <p:nvPr/>
          </p:nvSpPr>
          <p:spPr>
            <a:xfrm>
              <a:off x="4442708" y="2990191"/>
              <a:ext cx="762" cy="967"/>
            </a:xfrm>
            <a:custGeom>
              <a:rect b="b" l="l" r="r" t="t"/>
              <a:pathLst>
                <a:path extrusionOk="0" h="85" w="64">
                  <a:moveTo>
                    <a:pt x="63" y="85"/>
                  </a:moveTo>
                  <a:lnTo>
                    <a:pt x="1" y="1"/>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0"/>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8" name="Google Shape;2188;p20"/>
            <p:cNvGrpSpPr/>
            <p:nvPr/>
          </p:nvGrpSpPr>
          <p:grpSpPr>
            <a:xfrm>
              <a:off x="4295710" y="3079670"/>
              <a:ext cx="14968" cy="27135"/>
              <a:chOff x="4842300" y="3099950"/>
              <a:chExt cx="31425" cy="59650"/>
            </a:xfrm>
          </p:grpSpPr>
          <p:sp>
            <p:nvSpPr>
              <p:cNvPr id="2189" name="Google Shape;2189;p2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2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2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2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3" name="Google Shape;2193;p2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2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2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2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2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2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2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1" name="Google Shape;2201;p20"/>
            <p:cNvGrpSpPr/>
            <p:nvPr/>
          </p:nvGrpSpPr>
          <p:grpSpPr>
            <a:xfrm>
              <a:off x="3831056" y="2816010"/>
              <a:ext cx="37378" cy="27612"/>
              <a:chOff x="3866750" y="2520350"/>
              <a:chExt cx="78475" cy="60700"/>
            </a:xfrm>
          </p:grpSpPr>
          <p:sp>
            <p:nvSpPr>
              <p:cNvPr id="2202" name="Google Shape;2202;p2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2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2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2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6" name="Google Shape;2206;p2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2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2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2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2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2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2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2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2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2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2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2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2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2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2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2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2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2223" name="Google Shape;2223;p2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2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2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2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2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2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2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2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2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2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2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2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2235" name="Google Shape;2235;p2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2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2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2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2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2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2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2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2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2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2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2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2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8" name="Google Shape;2248;p20"/>
            <p:cNvGrpSpPr/>
            <p:nvPr/>
          </p:nvGrpSpPr>
          <p:grpSpPr>
            <a:xfrm>
              <a:off x="3632736" y="3051591"/>
              <a:ext cx="63288" cy="45217"/>
              <a:chOff x="3450375" y="3038225"/>
              <a:chExt cx="132875" cy="99400"/>
            </a:xfrm>
          </p:grpSpPr>
          <p:sp>
            <p:nvSpPr>
              <p:cNvPr id="2249" name="Google Shape;2249;p2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2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1" name="Google Shape;2251;p2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2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2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2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2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2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2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2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2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2260" name="Google Shape;2260;p2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2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2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2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2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2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2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2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2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2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2270" name="Google Shape;2270;p2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2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2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2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2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2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2276" name="Google Shape;2276;p2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2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2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2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2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2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20"/>
            <p:cNvSpPr/>
            <p:nvPr/>
          </p:nvSpPr>
          <p:spPr>
            <a:xfrm>
              <a:off x="4036853" y="2853608"/>
              <a:ext cx="1250" cy="1205"/>
            </a:xfrm>
            <a:custGeom>
              <a:rect b="b" l="l" r="r" t="t"/>
              <a:pathLst>
                <a:path extrusionOk="0" fill="none" h="106" w="105">
                  <a:moveTo>
                    <a:pt x="105" y="105"/>
                  </a:moveTo>
                  <a:lnTo>
                    <a:pt x="0" y="1"/>
                  </a:lnTo>
                </a:path>
              </a:pathLst>
            </a:custGeom>
            <a:solidFill>
              <a:schemeClr val="dk1"/>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2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2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2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21"/>
          <p:cNvSpPr txBox="1"/>
          <p:nvPr>
            <p:ph type="title"/>
          </p:nvPr>
        </p:nvSpPr>
        <p:spPr>
          <a:xfrm>
            <a:off x="299400" y="445025"/>
            <a:ext cx="86595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900"/>
              <a:t>Panaverse is Unlike Any Other Program</a:t>
            </a:r>
            <a:endParaRPr sz="2900"/>
          </a:p>
        </p:txBody>
      </p:sp>
      <p:pic>
        <p:nvPicPr>
          <p:cNvPr id="2291" name="Google Shape;2291;p21"/>
          <p:cNvPicPr preferRelativeResize="0"/>
          <p:nvPr/>
        </p:nvPicPr>
        <p:blipFill rotWithShape="1">
          <a:blip r:embed="rId3">
            <a:alphaModFix/>
          </a:blip>
          <a:srcRect b="0" l="0" r="0" t="0"/>
          <a:stretch/>
        </p:blipFill>
        <p:spPr>
          <a:xfrm>
            <a:off x="966175" y="1262250"/>
            <a:ext cx="7196750" cy="3244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2"/>
          <p:cNvSpPr txBox="1"/>
          <p:nvPr>
            <p:ph type="title"/>
          </p:nvPr>
        </p:nvSpPr>
        <p:spPr>
          <a:xfrm>
            <a:off x="299400" y="445025"/>
            <a:ext cx="86595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900"/>
              <a:t>The Panaverse Team</a:t>
            </a:r>
            <a:endParaRPr sz="2900"/>
          </a:p>
        </p:txBody>
      </p:sp>
      <p:sp>
        <p:nvSpPr>
          <p:cNvPr id="2297" name="Google Shape;2297;p22"/>
          <p:cNvSpPr txBox="1"/>
          <p:nvPr>
            <p:ph type="title"/>
          </p:nvPr>
        </p:nvSpPr>
        <p:spPr>
          <a:xfrm>
            <a:off x="299400" y="1051150"/>
            <a:ext cx="8659500" cy="399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1500">
                <a:solidFill>
                  <a:srgbClr val="C9DAF8"/>
                </a:solidFill>
              </a:rPr>
              <a:t>Faculty: Daniyal, Zia, and Ali.</a:t>
            </a:r>
            <a:endParaRPr sz="1500">
              <a:solidFill>
                <a:srgbClr val="C9DAF8"/>
              </a:solidFill>
            </a:endParaRPr>
          </a:p>
          <a:p>
            <a:pPr indent="0" lvl="0" marL="0" rtl="0" algn="l">
              <a:lnSpc>
                <a:spcPct val="100000"/>
              </a:lnSpc>
              <a:spcBef>
                <a:spcPts val="0"/>
              </a:spcBef>
              <a:spcAft>
                <a:spcPts val="0"/>
              </a:spcAft>
              <a:buSzPts val="3500"/>
              <a:buNone/>
            </a:pPr>
            <a:r>
              <a:t/>
            </a:r>
            <a:endParaRPr sz="1500">
              <a:solidFill>
                <a:srgbClr val="C9DAF8"/>
              </a:solidFill>
            </a:endParaRPr>
          </a:p>
          <a:p>
            <a:pPr indent="0" lvl="0" marL="0" rtl="0" algn="l">
              <a:lnSpc>
                <a:spcPct val="100000"/>
              </a:lnSpc>
              <a:spcBef>
                <a:spcPts val="0"/>
              </a:spcBef>
              <a:spcAft>
                <a:spcPts val="0"/>
              </a:spcAft>
              <a:buSzPts val="3500"/>
              <a:buNone/>
            </a:pPr>
            <a:r>
              <a:rPr lang="en" sz="1500">
                <a:solidFill>
                  <a:srgbClr val="C9DAF8"/>
                </a:solidFill>
              </a:rPr>
              <a:t>Remote Faculty: Hira and Adil</a:t>
            </a:r>
            <a:endParaRPr sz="1500">
              <a:solidFill>
                <a:srgbClr val="C9DAF8"/>
              </a:solidFill>
            </a:endParaRPr>
          </a:p>
          <a:p>
            <a:pPr indent="0" lvl="0" marL="0" rtl="0" algn="l">
              <a:lnSpc>
                <a:spcPct val="100000"/>
              </a:lnSpc>
              <a:spcBef>
                <a:spcPts val="0"/>
              </a:spcBef>
              <a:spcAft>
                <a:spcPts val="0"/>
              </a:spcAft>
              <a:buSzPts val="3500"/>
              <a:buNone/>
            </a:pPr>
            <a:r>
              <a:t/>
            </a:r>
            <a:endParaRPr sz="1500">
              <a:solidFill>
                <a:srgbClr val="C9DAF8"/>
              </a:solidFill>
            </a:endParaRPr>
          </a:p>
          <a:p>
            <a:pPr indent="0" lvl="0" marL="0" rtl="0" algn="l">
              <a:lnSpc>
                <a:spcPct val="100000"/>
              </a:lnSpc>
              <a:spcBef>
                <a:spcPts val="0"/>
              </a:spcBef>
              <a:spcAft>
                <a:spcPts val="0"/>
              </a:spcAft>
              <a:buSzPts val="3500"/>
              <a:buNone/>
            </a:pPr>
            <a:r>
              <a:rPr lang="en" sz="1500">
                <a:solidFill>
                  <a:srgbClr val="C9DAF8"/>
                </a:solidFill>
              </a:rPr>
              <a:t>Technical Consultants: Zeeshan, Moshin, Aamir, Arsalan, Waris, Murtaza, Uzair, Tanzeel, Hasan, and Mateen.</a:t>
            </a:r>
            <a:endParaRPr sz="1500">
              <a:solidFill>
                <a:srgbClr val="C9DAF8"/>
              </a:solidFill>
            </a:endParaRPr>
          </a:p>
          <a:p>
            <a:pPr indent="0" lvl="0" marL="0" rtl="0" algn="l">
              <a:lnSpc>
                <a:spcPct val="100000"/>
              </a:lnSpc>
              <a:spcBef>
                <a:spcPts val="0"/>
              </a:spcBef>
              <a:spcAft>
                <a:spcPts val="0"/>
              </a:spcAft>
              <a:buSzPts val="3500"/>
              <a:buNone/>
            </a:pPr>
            <a:r>
              <a:t/>
            </a:r>
            <a:endParaRPr sz="1500">
              <a:solidFill>
                <a:srgbClr val="C9DAF8"/>
              </a:solidFill>
            </a:endParaRPr>
          </a:p>
          <a:p>
            <a:pPr indent="0" lvl="0" marL="0" rtl="0" algn="l">
              <a:lnSpc>
                <a:spcPct val="100000"/>
              </a:lnSpc>
              <a:spcBef>
                <a:spcPts val="0"/>
              </a:spcBef>
              <a:spcAft>
                <a:spcPts val="0"/>
              </a:spcAft>
              <a:buSzPts val="3500"/>
              <a:buNone/>
            </a:pPr>
            <a:r>
              <a:rPr lang="en" sz="1500">
                <a:solidFill>
                  <a:srgbClr val="C9DAF8"/>
                </a:solidFill>
              </a:rPr>
              <a:t>Panaverse CEO: Hamzah Syed (Also COO of Section B)</a:t>
            </a:r>
            <a:endParaRPr sz="1500">
              <a:solidFill>
                <a:srgbClr val="C9DAF8"/>
              </a:solidFill>
            </a:endParaRPr>
          </a:p>
          <a:p>
            <a:pPr indent="0" lvl="0" marL="0" rtl="0" algn="l">
              <a:lnSpc>
                <a:spcPct val="100000"/>
              </a:lnSpc>
              <a:spcBef>
                <a:spcPts val="0"/>
              </a:spcBef>
              <a:spcAft>
                <a:spcPts val="0"/>
              </a:spcAft>
              <a:buSzPts val="3500"/>
              <a:buNone/>
            </a:pPr>
            <a:r>
              <a:rPr lang="en" sz="1500">
                <a:solidFill>
                  <a:srgbClr val="C9DAF8"/>
                </a:solidFill>
              </a:rPr>
              <a:t>COO Section A Tuesday Karachi Class: Mubashir Ali</a:t>
            </a:r>
            <a:endParaRPr sz="1500">
              <a:solidFill>
                <a:srgbClr val="C9DAF8"/>
              </a:solidFill>
            </a:endParaRPr>
          </a:p>
          <a:p>
            <a:pPr indent="0" lvl="0" marL="0" rtl="0" algn="l">
              <a:lnSpc>
                <a:spcPct val="100000"/>
              </a:lnSpc>
              <a:spcBef>
                <a:spcPts val="0"/>
              </a:spcBef>
              <a:spcAft>
                <a:spcPts val="0"/>
              </a:spcAft>
              <a:buSzPts val="3500"/>
              <a:buNone/>
            </a:pPr>
            <a:r>
              <a:t/>
            </a:r>
            <a:endParaRPr sz="1500">
              <a:solidFill>
                <a:srgbClr val="C9DAF8"/>
              </a:solidFill>
            </a:endParaRPr>
          </a:p>
          <a:p>
            <a:pPr indent="0" lvl="0" marL="0" rtl="0" algn="l">
              <a:lnSpc>
                <a:spcPct val="100000"/>
              </a:lnSpc>
              <a:spcBef>
                <a:spcPts val="0"/>
              </a:spcBef>
              <a:spcAft>
                <a:spcPts val="0"/>
              </a:spcAft>
              <a:buSzPts val="3500"/>
              <a:buNone/>
            </a:pPr>
            <a:r>
              <a:rPr lang="en" sz="1500">
                <a:solidFill>
                  <a:srgbClr val="C9DAF8"/>
                </a:solidFill>
              </a:rPr>
              <a:t>COO of all sections will be selected soon.</a:t>
            </a:r>
            <a:endParaRPr sz="1500">
              <a:solidFill>
                <a:srgbClr val="C9DAF8"/>
              </a:solidFill>
            </a:endParaRPr>
          </a:p>
          <a:p>
            <a:pPr indent="0" lvl="0" marL="0" rtl="0" algn="l">
              <a:lnSpc>
                <a:spcPct val="100000"/>
              </a:lnSpc>
              <a:spcBef>
                <a:spcPts val="0"/>
              </a:spcBef>
              <a:spcAft>
                <a:spcPts val="0"/>
              </a:spcAft>
              <a:buSzPts val="3500"/>
              <a:buNone/>
            </a:pPr>
            <a:r>
              <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23"/>
          <p:cNvSpPr txBox="1"/>
          <p:nvPr>
            <p:ph type="title"/>
          </p:nvPr>
        </p:nvSpPr>
        <p:spPr>
          <a:xfrm>
            <a:off x="1092400" y="398975"/>
            <a:ext cx="69093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900"/>
              <a:t>Study Plan</a:t>
            </a:r>
            <a:endParaRPr sz="2900"/>
          </a:p>
        </p:txBody>
      </p:sp>
      <p:sp>
        <p:nvSpPr>
          <p:cNvPr id="2303" name="Google Shape;2303;p23"/>
          <p:cNvSpPr txBox="1"/>
          <p:nvPr>
            <p:ph type="title"/>
          </p:nvPr>
        </p:nvSpPr>
        <p:spPr>
          <a:xfrm>
            <a:off x="1053450" y="1364775"/>
            <a:ext cx="6909300" cy="3581700"/>
          </a:xfrm>
          <a:prstGeom prst="rect">
            <a:avLst/>
          </a:prstGeom>
          <a:noFill/>
          <a:ln>
            <a:noFill/>
          </a:ln>
        </p:spPr>
        <p:txBody>
          <a:bodyPr anchorCtr="0" anchor="ctr" bIns="91425" lIns="91425" spcFirstLastPara="1" rIns="91425" wrap="square" tIns="91425">
            <a:noAutofit/>
          </a:bodyPr>
          <a:lstStyle/>
          <a:p>
            <a:pPr indent="-374650" lvl="0" marL="457200" rtl="0" algn="l">
              <a:lnSpc>
                <a:spcPct val="150000"/>
              </a:lnSpc>
              <a:spcBef>
                <a:spcPts val="0"/>
              </a:spcBef>
              <a:spcAft>
                <a:spcPts val="0"/>
              </a:spcAft>
              <a:buSzPts val="2300"/>
              <a:buChar char="●"/>
            </a:pPr>
            <a:r>
              <a:rPr lang="en" sz="2300"/>
              <a:t>4 Hours of Onsite Classes per Week</a:t>
            </a:r>
            <a:endParaRPr sz="2300"/>
          </a:p>
          <a:p>
            <a:pPr indent="-374650" lvl="0" marL="457200" rtl="0" algn="l">
              <a:lnSpc>
                <a:spcPct val="150000"/>
              </a:lnSpc>
              <a:spcBef>
                <a:spcPts val="0"/>
              </a:spcBef>
              <a:spcAft>
                <a:spcPts val="0"/>
              </a:spcAft>
              <a:buSzPts val="2300"/>
              <a:buChar char="●"/>
            </a:pPr>
            <a:r>
              <a:rPr lang="en" sz="2300"/>
              <a:t>2+ Hours of Live Online Classes per Week</a:t>
            </a:r>
            <a:endParaRPr sz="2300"/>
          </a:p>
          <a:p>
            <a:pPr indent="-374650" lvl="0" marL="457200" rtl="0" algn="l">
              <a:lnSpc>
                <a:spcPct val="150000"/>
              </a:lnSpc>
              <a:spcBef>
                <a:spcPts val="0"/>
              </a:spcBef>
              <a:spcAft>
                <a:spcPts val="0"/>
              </a:spcAft>
              <a:buSzPts val="2300"/>
              <a:buChar char="●"/>
            </a:pPr>
            <a:r>
              <a:rPr lang="en" sz="2300"/>
              <a:t>Pre Recorded Videos</a:t>
            </a:r>
            <a:endParaRPr sz="2300"/>
          </a:p>
          <a:p>
            <a:pPr indent="-374650" lvl="0" marL="457200" rtl="0" algn="l">
              <a:lnSpc>
                <a:spcPct val="150000"/>
              </a:lnSpc>
              <a:spcBef>
                <a:spcPts val="0"/>
              </a:spcBef>
              <a:spcAft>
                <a:spcPts val="0"/>
              </a:spcAft>
              <a:buSzPts val="2300"/>
              <a:buChar char="●"/>
            </a:pPr>
            <a:r>
              <a:rPr lang="en" sz="2300"/>
              <a:t>Presentation Projects</a:t>
            </a:r>
            <a:endParaRPr sz="2300"/>
          </a:p>
          <a:p>
            <a:pPr indent="-374650" lvl="0" marL="457200" rtl="0" algn="l">
              <a:lnSpc>
                <a:spcPct val="150000"/>
              </a:lnSpc>
              <a:spcBef>
                <a:spcPts val="0"/>
              </a:spcBef>
              <a:spcAft>
                <a:spcPts val="0"/>
              </a:spcAft>
              <a:buSzPts val="2300"/>
              <a:buChar char="●"/>
            </a:pPr>
            <a:r>
              <a:rPr lang="en" sz="2300"/>
              <a:t>Coding Projects</a:t>
            </a:r>
            <a:endParaRPr sz="2300"/>
          </a:p>
          <a:p>
            <a:pPr indent="-374650" lvl="0" marL="457200" rtl="0" algn="l">
              <a:lnSpc>
                <a:spcPct val="150000"/>
              </a:lnSpc>
              <a:spcBef>
                <a:spcPts val="0"/>
              </a:spcBef>
              <a:spcAft>
                <a:spcPts val="0"/>
              </a:spcAft>
              <a:buSzPts val="2300"/>
              <a:buChar char="●"/>
            </a:pPr>
            <a:r>
              <a:rPr lang="en" sz="2300"/>
              <a:t>Complete Projects to Earn Dollars</a:t>
            </a:r>
            <a:endParaRPr sz="2300"/>
          </a:p>
          <a:p>
            <a:pPr indent="0" lvl="0" marL="0" rtl="0" algn="l">
              <a:lnSpc>
                <a:spcPct val="100000"/>
              </a:lnSpc>
              <a:spcBef>
                <a:spcPts val="0"/>
              </a:spcBef>
              <a:spcAft>
                <a:spcPts val="0"/>
              </a:spcAft>
              <a:buSzPts val="3500"/>
              <a:buNone/>
            </a:pPr>
            <a:r>
              <a:t/>
            </a:r>
            <a:endParaRPr sz="2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24"/>
          <p:cNvSpPr txBox="1"/>
          <p:nvPr>
            <p:ph type="title"/>
          </p:nvPr>
        </p:nvSpPr>
        <p:spPr>
          <a:xfrm>
            <a:off x="1016200" y="398975"/>
            <a:ext cx="69093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900"/>
              <a:t>Prime Directives of the Program</a:t>
            </a:r>
            <a:endParaRPr sz="2900"/>
          </a:p>
        </p:txBody>
      </p:sp>
      <p:sp>
        <p:nvSpPr>
          <p:cNvPr id="2309" name="Google Shape;2309;p24"/>
          <p:cNvSpPr txBox="1"/>
          <p:nvPr>
            <p:ph type="title"/>
          </p:nvPr>
        </p:nvSpPr>
        <p:spPr>
          <a:xfrm>
            <a:off x="1053450" y="1372450"/>
            <a:ext cx="6909300" cy="311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100">
                <a:solidFill>
                  <a:srgbClr val="FFFFFF"/>
                </a:solidFill>
              </a:rPr>
              <a:t>Students who do not fulfill these three requirements will immediately be dropped from the program:</a:t>
            </a:r>
            <a:endParaRPr sz="2100">
              <a:solidFill>
                <a:srgbClr val="FFFFFF"/>
              </a:solidFill>
            </a:endParaRPr>
          </a:p>
          <a:p>
            <a:pPr indent="0" lvl="0" marL="0" rtl="0" algn="l">
              <a:lnSpc>
                <a:spcPct val="100000"/>
              </a:lnSpc>
              <a:spcBef>
                <a:spcPts val="0"/>
              </a:spcBef>
              <a:spcAft>
                <a:spcPts val="0"/>
              </a:spcAft>
              <a:buSzPts val="3500"/>
              <a:buNone/>
            </a:pPr>
            <a:r>
              <a:t/>
            </a:r>
            <a:endParaRPr sz="2100"/>
          </a:p>
          <a:p>
            <a:pPr indent="-374650" lvl="0" marL="457200" rtl="0" algn="l">
              <a:lnSpc>
                <a:spcPct val="100000"/>
              </a:lnSpc>
              <a:spcBef>
                <a:spcPts val="0"/>
              </a:spcBef>
              <a:spcAft>
                <a:spcPts val="0"/>
              </a:spcAft>
              <a:buSzPts val="2300"/>
              <a:buChar char="●"/>
            </a:pPr>
            <a:r>
              <a:rPr lang="en" sz="2300"/>
              <a:t>Pass All Quizzes</a:t>
            </a:r>
            <a:endParaRPr sz="2300"/>
          </a:p>
          <a:p>
            <a:pPr indent="-374650" lvl="0" marL="457200" rtl="0" algn="l">
              <a:lnSpc>
                <a:spcPct val="100000"/>
              </a:lnSpc>
              <a:spcBef>
                <a:spcPts val="0"/>
              </a:spcBef>
              <a:spcAft>
                <a:spcPts val="0"/>
              </a:spcAft>
              <a:buSzPts val="2300"/>
              <a:buChar char="●"/>
            </a:pPr>
            <a:r>
              <a:rPr lang="en" sz="2300"/>
              <a:t>Complete and Submit All Projects </a:t>
            </a:r>
            <a:endParaRPr sz="2300"/>
          </a:p>
          <a:p>
            <a:pPr indent="0" lvl="0" marL="457200" rtl="0" algn="l">
              <a:lnSpc>
                <a:spcPct val="100000"/>
              </a:lnSpc>
              <a:spcBef>
                <a:spcPts val="0"/>
              </a:spcBef>
              <a:spcAft>
                <a:spcPts val="0"/>
              </a:spcAft>
              <a:buSzPts val="3500"/>
              <a:buNone/>
            </a:pPr>
            <a:r>
              <a:rPr lang="en" sz="2300"/>
              <a:t>(No copy-paste allowed)</a:t>
            </a:r>
            <a:endParaRPr sz="2300"/>
          </a:p>
          <a:p>
            <a:pPr indent="-374650" lvl="0" marL="457200" rtl="0" algn="l">
              <a:lnSpc>
                <a:spcPct val="100000"/>
              </a:lnSpc>
              <a:spcBef>
                <a:spcPts val="0"/>
              </a:spcBef>
              <a:spcAft>
                <a:spcPts val="0"/>
              </a:spcAft>
              <a:buSzPts val="2300"/>
              <a:buChar char="●"/>
            </a:pPr>
            <a:r>
              <a:rPr lang="en" sz="2300"/>
              <a:t>Earn Dollars in the International market, as per faculty direction</a:t>
            </a:r>
            <a:endParaRPr sz="2300"/>
          </a:p>
          <a:p>
            <a:pPr indent="0" lvl="0" marL="0" rtl="0" algn="l">
              <a:lnSpc>
                <a:spcPct val="100000"/>
              </a:lnSpc>
              <a:spcBef>
                <a:spcPts val="0"/>
              </a:spcBef>
              <a:spcAft>
                <a:spcPts val="0"/>
              </a:spcAft>
              <a:buSzPts val="3500"/>
              <a:buNone/>
            </a:pPr>
            <a:r>
              <a:t/>
            </a:r>
            <a:endParaRPr sz="2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25"/>
          <p:cNvSpPr txBox="1"/>
          <p:nvPr>
            <p:ph type="title"/>
          </p:nvPr>
        </p:nvSpPr>
        <p:spPr>
          <a:xfrm>
            <a:off x="720050" y="1724663"/>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TypeScript</a:t>
            </a:r>
            <a:endParaRPr/>
          </a:p>
        </p:txBody>
      </p:sp>
      <p:sp>
        <p:nvSpPr>
          <p:cNvPr id="2315" name="Google Shape;2315;p25"/>
          <p:cNvSpPr txBox="1"/>
          <p:nvPr>
            <p:ph idx="1" type="subTitle"/>
          </p:nvPr>
        </p:nvSpPr>
        <p:spPr>
          <a:xfrm>
            <a:off x="720050" y="2252363"/>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Frontend &amp; Backend Development</a:t>
            </a:r>
            <a:endParaRPr/>
          </a:p>
        </p:txBody>
      </p:sp>
      <p:sp>
        <p:nvSpPr>
          <p:cNvPr id="2316" name="Google Shape;2316;p25"/>
          <p:cNvSpPr txBox="1"/>
          <p:nvPr>
            <p:ph idx="2" type="title"/>
          </p:nvPr>
        </p:nvSpPr>
        <p:spPr>
          <a:xfrm>
            <a:off x="3343075" y="1724663"/>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VS Code</a:t>
            </a:r>
            <a:endParaRPr/>
          </a:p>
        </p:txBody>
      </p:sp>
      <p:sp>
        <p:nvSpPr>
          <p:cNvPr id="2317" name="Google Shape;2317;p25"/>
          <p:cNvSpPr txBox="1"/>
          <p:nvPr>
            <p:ph idx="3" type="subTitle"/>
          </p:nvPr>
        </p:nvSpPr>
        <p:spPr>
          <a:xfrm>
            <a:off x="3343075" y="2252363"/>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Integrated Development Environment</a:t>
            </a:r>
            <a:endParaRPr/>
          </a:p>
        </p:txBody>
      </p:sp>
      <p:sp>
        <p:nvSpPr>
          <p:cNvPr id="2318" name="Google Shape;2318;p25"/>
          <p:cNvSpPr txBox="1"/>
          <p:nvPr>
            <p:ph idx="4" type="title"/>
          </p:nvPr>
        </p:nvSpPr>
        <p:spPr>
          <a:xfrm>
            <a:off x="720025" y="3443000"/>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AWS CDK</a:t>
            </a:r>
            <a:endParaRPr/>
          </a:p>
        </p:txBody>
      </p:sp>
      <p:sp>
        <p:nvSpPr>
          <p:cNvPr id="2319" name="Google Shape;2319;p25"/>
          <p:cNvSpPr txBox="1"/>
          <p:nvPr>
            <p:ph idx="5" type="subTitle"/>
          </p:nvPr>
        </p:nvSpPr>
        <p:spPr>
          <a:xfrm>
            <a:off x="720025" y="3970700"/>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Infrastructure as Code</a:t>
            </a:r>
            <a:endParaRPr/>
          </a:p>
        </p:txBody>
      </p:sp>
      <p:sp>
        <p:nvSpPr>
          <p:cNvPr id="2320" name="Google Shape;2320;p25"/>
          <p:cNvSpPr txBox="1"/>
          <p:nvPr>
            <p:ph idx="6" type="title"/>
          </p:nvPr>
        </p:nvSpPr>
        <p:spPr>
          <a:xfrm>
            <a:off x="3343075" y="3443000"/>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Serverless</a:t>
            </a:r>
            <a:endParaRPr/>
          </a:p>
        </p:txBody>
      </p:sp>
      <p:sp>
        <p:nvSpPr>
          <p:cNvPr id="2321" name="Google Shape;2321;p25"/>
          <p:cNvSpPr txBox="1"/>
          <p:nvPr>
            <p:ph idx="7" type="subTitle"/>
          </p:nvPr>
        </p:nvSpPr>
        <p:spPr>
          <a:xfrm>
            <a:off x="3343075" y="3970700"/>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AWS Lambda, API Gateway, AppSync, and Aurora for API Development</a:t>
            </a:r>
            <a:endParaRPr/>
          </a:p>
        </p:txBody>
      </p:sp>
      <p:sp>
        <p:nvSpPr>
          <p:cNvPr id="2322" name="Google Shape;2322;p25"/>
          <p:cNvSpPr txBox="1"/>
          <p:nvPr>
            <p:ph idx="15"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Developer Skill Set: Web2</a:t>
            </a:r>
            <a:endParaRPr/>
          </a:p>
        </p:txBody>
      </p:sp>
      <p:sp>
        <p:nvSpPr>
          <p:cNvPr id="2323" name="Google Shape;2323;p25"/>
          <p:cNvSpPr txBox="1"/>
          <p:nvPr>
            <p:ph idx="8" type="title"/>
          </p:nvPr>
        </p:nvSpPr>
        <p:spPr>
          <a:xfrm>
            <a:off x="5966075" y="1724663"/>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Next.js</a:t>
            </a:r>
            <a:endParaRPr/>
          </a:p>
        </p:txBody>
      </p:sp>
      <p:sp>
        <p:nvSpPr>
          <p:cNvPr id="2324" name="Google Shape;2324;p25"/>
          <p:cNvSpPr txBox="1"/>
          <p:nvPr>
            <p:ph idx="9" type="subTitle"/>
          </p:nvPr>
        </p:nvSpPr>
        <p:spPr>
          <a:xfrm>
            <a:off x="5966075" y="2252363"/>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Front End Development Framework</a:t>
            </a:r>
            <a:endParaRPr/>
          </a:p>
        </p:txBody>
      </p:sp>
      <p:sp>
        <p:nvSpPr>
          <p:cNvPr id="2325" name="Google Shape;2325;p25"/>
          <p:cNvSpPr txBox="1"/>
          <p:nvPr>
            <p:ph idx="13" type="title"/>
          </p:nvPr>
        </p:nvSpPr>
        <p:spPr>
          <a:xfrm>
            <a:off x="5966075" y="3443000"/>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CLI</a:t>
            </a:r>
            <a:endParaRPr/>
          </a:p>
        </p:txBody>
      </p:sp>
      <p:sp>
        <p:nvSpPr>
          <p:cNvPr id="2326" name="Google Shape;2326;p25"/>
          <p:cNvSpPr txBox="1"/>
          <p:nvPr>
            <p:ph idx="14" type="subTitle"/>
          </p:nvPr>
        </p:nvSpPr>
        <p:spPr>
          <a:xfrm>
            <a:off x="5966075" y="3970700"/>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Panacloud CLI for API Development</a:t>
            </a:r>
            <a:endParaRPr/>
          </a:p>
        </p:txBody>
      </p:sp>
      <p:pic>
        <p:nvPicPr>
          <p:cNvPr id="2327" name="Google Shape;2327;p25"/>
          <p:cNvPicPr preferRelativeResize="0"/>
          <p:nvPr/>
        </p:nvPicPr>
        <p:blipFill rotWithShape="1">
          <a:blip r:embed="rId3">
            <a:alphaModFix/>
          </a:blip>
          <a:srcRect b="0" l="0" r="0" t="0"/>
          <a:stretch/>
        </p:blipFill>
        <p:spPr>
          <a:xfrm>
            <a:off x="1662650" y="1196825"/>
            <a:ext cx="572700" cy="572700"/>
          </a:xfrm>
          <a:prstGeom prst="rect">
            <a:avLst/>
          </a:prstGeom>
          <a:noFill/>
          <a:ln>
            <a:noFill/>
          </a:ln>
        </p:spPr>
      </p:pic>
      <p:pic>
        <p:nvPicPr>
          <p:cNvPr id="2328" name="Google Shape;2328;p25"/>
          <p:cNvPicPr preferRelativeResize="0"/>
          <p:nvPr/>
        </p:nvPicPr>
        <p:blipFill rotWithShape="1">
          <a:blip r:embed="rId4">
            <a:alphaModFix/>
          </a:blip>
          <a:srcRect b="0" l="0" r="0" t="0"/>
          <a:stretch/>
        </p:blipFill>
        <p:spPr>
          <a:xfrm>
            <a:off x="4308163" y="1219326"/>
            <a:ext cx="527698" cy="527698"/>
          </a:xfrm>
          <a:prstGeom prst="rect">
            <a:avLst/>
          </a:prstGeom>
          <a:noFill/>
          <a:ln>
            <a:noFill/>
          </a:ln>
        </p:spPr>
      </p:pic>
      <p:pic>
        <p:nvPicPr>
          <p:cNvPr id="2329" name="Google Shape;2329;p25"/>
          <p:cNvPicPr preferRelativeResize="0"/>
          <p:nvPr/>
        </p:nvPicPr>
        <p:blipFill rotWithShape="1">
          <a:blip r:embed="rId5">
            <a:alphaModFix/>
          </a:blip>
          <a:srcRect b="0" l="0" r="0" t="0"/>
          <a:stretch/>
        </p:blipFill>
        <p:spPr>
          <a:xfrm>
            <a:off x="6908700" y="1196825"/>
            <a:ext cx="572700" cy="572700"/>
          </a:xfrm>
          <a:prstGeom prst="rect">
            <a:avLst/>
          </a:prstGeom>
          <a:noFill/>
          <a:ln>
            <a:noFill/>
          </a:ln>
        </p:spPr>
      </p:pic>
      <p:pic>
        <p:nvPicPr>
          <p:cNvPr id="2330" name="Google Shape;2330;p25"/>
          <p:cNvPicPr preferRelativeResize="0"/>
          <p:nvPr/>
        </p:nvPicPr>
        <p:blipFill rotWithShape="1">
          <a:blip r:embed="rId6">
            <a:alphaModFix/>
          </a:blip>
          <a:srcRect b="0" l="0" r="55970" t="0"/>
          <a:stretch/>
        </p:blipFill>
        <p:spPr>
          <a:xfrm>
            <a:off x="1662825" y="2948650"/>
            <a:ext cx="527675" cy="504056"/>
          </a:xfrm>
          <a:prstGeom prst="rect">
            <a:avLst/>
          </a:prstGeom>
          <a:noFill/>
          <a:ln>
            <a:noFill/>
          </a:ln>
        </p:spPr>
      </p:pic>
      <p:pic>
        <p:nvPicPr>
          <p:cNvPr id="2331" name="Google Shape;2331;p25"/>
          <p:cNvPicPr preferRelativeResize="0"/>
          <p:nvPr/>
        </p:nvPicPr>
        <p:blipFill rotWithShape="1">
          <a:blip r:embed="rId7">
            <a:alphaModFix/>
          </a:blip>
          <a:srcRect b="0" l="0" r="0" t="0"/>
          <a:stretch/>
        </p:blipFill>
        <p:spPr>
          <a:xfrm>
            <a:off x="3628100" y="2936838"/>
            <a:ext cx="527675" cy="527675"/>
          </a:xfrm>
          <a:prstGeom prst="rect">
            <a:avLst/>
          </a:prstGeom>
          <a:noFill/>
          <a:ln>
            <a:noFill/>
          </a:ln>
        </p:spPr>
      </p:pic>
      <p:pic>
        <p:nvPicPr>
          <p:cNvPr id="2332" name="Google Shape;2332;p25"/>
          <p:cNvPicPr preferRelativeResize="0"/>
          <p:nvPr/>
        </p:nvPicPr>
        <p:blipFill rotWithShape="1">
          <a:blip r:embed="rId8">
            <a:alphaModFix/>
          </a:blip>
          <a:srcRect b="0" l="0" r="0" t="0"/>
          <a:stretch/>
        </p:blipFill>
        <p:spPr>
          <a:xfrm>
            <a:off x="4281925" y="2936825"/>
            <a:ext cx="527675" cy="527675"/>
          </a:xfrm>
          <a:prstGeom prst="rect">
            <a:avLst/>
          </a:prstGeom>
          <a:noFill/>
          <a:ln>
            <a:noFill/>
          </a:ln>
        </p:spPr>
      </p:pic>
      <p:pic>
        <p:nvPicPr>
          <p:cNvPr id="2333" name="Google Shape;2333;p25"/>
          <p:cNvPicPr preferRelativeResize="0"/>
          <p:nvPr/>
        </p:nvPicPr>
        <p:blipFill rotWithShape="1">
          <a:blip r:embed="rId9">
            <a:alphaModFix/>
          </a:blip>
          <a:srcRect b="0" l="0" r="0" t="0"/>
          <a:stretch/>
        </p:blipFill>
        <p:spPr>
          <a:xfrm>
            <a:off x="4935750" y="2936825"/>
            <a:ext cx="527675" cy="527675"/>
          </a:xfrm>
          <a:prstGeom prst="rect">
            <a:avLst/>
          </a:prstGeom>
          <a:noFill/>
          <a:ln>
            <a:noFill/>
          </a:ln>
        </p:spPr>
      </p:pic>
      <p:pic>
        <p:nvPicPr>
          <p:cNvPr id="2334" name="Google Shape;2334;p25"/>
          <p:cNvPicPr preferRelativeResize="0"/>
          <p:nvPr/>
        </p:nvPicPr>
        <p:blipFill rotWithShape="1">
          <a:blip r:embed="rId10">
            <a:alphaModFix/>
          </a:blip>
          <a:srcRect b="0" l="0" r="0" t="0"/>
          <a:stretch/>
        </p:blipFill>
        <p:spPr>
          <a:xfrm>
            <a:off x="6591634" y="2959325"/>
            <a:ext cx="1206791" cy="482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26"/>
          <p:cNvSpPr txBox="1"/>
          <p:nvPr>
            <p:ph type="title"/>
          </p:nvPr>
        </p:nvSpPr>
        <p:spPr>
          <a:xfrm>
            <a:off x="720050" y="1724663"/>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Ethereum</a:t>
            </a:r>
            <a:endParaRPr/>
          </a:p>
        </p:txBody>
      </p:sp>
      <p:sp>
        <p:nvSpPr>
          <p:cNvPr id="2340" name="Google Shape;2340;p26"/>
          <p:cNvSpPr txBox="1"/>
          <p:nvPr>
            <p:ph idx="2" type="title"/>
          </p:nvPr>
        </p:nvSpPr>
        <p:spPr>
          <a:xfrm>
            <a:off x="3343075" y="1724663"/>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Solidity</a:t>
            </a:r>
            <a:endParaRPr/>
          </a:p>
        </p:txBody>
      </p:sp>
      <p:sp>
        <p:nvSpPr>
          <p:cNvPr id="2341" name="Google Shape;2341;p26"/>
          <p:cNvSpPr txBox="1"/>
          <p:nvPr>
            <p:ph idx="4" type="title"/>
          </p:nvPr>
        </p:nvSpPr>
        <p:spPr>
          <a:xfrm>
            <a:off x="720025" y="2985800"/>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Hardhat</a:t>
            </a:r>
            <a:endParaRPr/>
          </a:p>
        </p:txBody>
      </p:sp>
      <p:sp>
        <p:nvSpPr>
          <p:cNvPr id="2342" name="Google Shape;2342;p26"/>
          <p:cNvSpPr txBox="1"/>
          <p:nvPr>
            <p:ph idx="6" type="title"/>
          </p:nvPr>
        </p:nvSpPr>
        <p:spPr>
          <a:xfrm>
            <a:off x="3343075" y="2985800"/>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Ethers.js</a:t>
            </a:r>
            <a:endParaRPr/>
          </a:p>
        </p:txBody>
      </p:sp>
      <p:sp>
        <p:nvSpPr>
          <p:cNvPr id="2343" name="Google Shape;2343;p26"/>
          <p:cNvSpPr txBox="1"/>
          <p:nvPr>
            <p:ph idx="15"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Developer Skill Set: Web3</a:t>
            </a:r>
            <a:endParaRPr/>
          </a:p>
        </p:txBody>
      </p:sp>
      <p:sp>
        <p:nvSpPr>
          <p:cNvPr id="2344" name="Google Shape;2344;p26"/>
          <p:cNvSpPr txBox="1"/>
          <p:nvPr>
            <p:ph idx="8" type="title"/>
          </p:nvPr>
        </p:nvSpPr>
        <p:spPr>
          <a:xfrm>
            <a:off x="5926025" y="1724675"/>
            <a:ext cx="25380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OpenZeppelin</a:t>
            </a:r>
            <a:endParaRPr/>
          </a:p>
        </p:txBody>
      </p:sp>
      <p:sp>
        <p:nvSpPr>
          <p:cNvPr id="2345" name="Google Shape;2345;p26"/>
          <p:cNvSpPr txBox="1"/>
          <p:nvPr>
            <p:ph idx="13" type="title"/>
          </p:nvPr>
        </p:nvSpPr>
        <p:spPr>
          <a:xfrm>
            <a:off x="5966075" y="2985800"/>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Metamask</a:t>
            </a:r>
            <a:endParaRPr/>
          </a:p>
        </p:txBody>
      </p:sp>
      <p:pic>
        <p:nvPicPr>
          <p:cNvPr id="2346" name="Google Shape;2346;p26"/>
          <p:cNvPicPr preferRelativeResize="0"/>
          <p:nvPr/>
        </p:nvPicPr>
        <p:blipFill rotWithShape="1">
          <a:blip r:embed="rId3">
            <a:alphaModFix/>
          </a:blip>
          <a:srcRect b="0" l="0" r="0" t="0"/>
          <a:stretch/>
        </p:blipFill>
        <p:spPr>
          <a:xfrm>
            <a:off x="1662826" y="1219326"/>
            <a:ext cx="527677" cy="527677"/>
          </a:xfrm>
          <a:prstGeom prst="rect">
            <a:avLst/>
          </a:prstGeom>
          <a:noFill/>
          <a:ln>
            <a:noFill/>
          </a:ln>
        </p:spPr>
      </p:pic>
      <p:pic>
        <p:nvPicPr>
          <p:cNvPr id="2347" name="Google Shape;2347;p26"/>
          <p:cNvPicPr preferRelativeResize="0"/>
          <p:nvPr/>
        </p:nvPicPr>
        <p:blipFill rotWithShape="1">
          <a:blip r:embed="rId4">
            <a:alphaModFix/>
          </a:blip>
          <a:srcRect b="0" l="2121" r="48317" t="0"/>
          <a:stretch/>
        </p:blipFill>
        <p:spPr>
          <a:xfrm>
            <a:off x="4281925" y="1196825"/>
            <a:ext cx="572700" cy="572700"/>
          </a:xfrm>
          <a:prstGeom prst="ellipse">
            <a:avLst/>
          </a:prstGeom>
          <a:noFill/>
          <a:ln>
            <a:noFill/>
          </a:ln>
        </p:spPr>
      </p:pic>
      <p:pic>
        <p:nvPicPr>
          <p:cNvPr id="2348" name="Google Shape;2348;p26"/>
          <p:cNvPicPr preferRelativeResize="0"/>
          <p:nvPr/>
        </p:nvPicPr>
        <p:blipFill rotWithShape="1">
          <a:blip r:embed="rId5">
            <a:alphaModFix/>
          </a:blip>
          <a:srcRect b="0" l="0" r="0" t="0"/>
          <a:stretch/>
        </p:blipFill>
        <p:spPr>
          <a:xfrm>
            <a:off x="6908675" y="1196813"/>
            <a:ext cx="572700" cy="572700"/>
          </a:xfrm>
          <a:prstGeom prst="ellipse">
            <a:avLst/>
          </a:prstGeom>
          <a:noFill/>
          <a:ln>
            <a:noFill/>
          </a:ln>
        </p:spPr>
      </p:pic>
      <p:pic>
        <p:nvPicPr>
          <p:cNvPr id="2349" name="Google Shape;2349;p26"/>
          <p:cNvPicPr preferRelativeResize="0"/>
          <p:nvPr/>
        </p:nvPicPr>
        <p:blipFill rotWithShape="1">
          <a:blip r:embed="rId6">
            <a:alphaModFix/>
          </a:blip>
          <a:srcRect b="0" l="0" r="65782" t="0"/>
          <a:stretch/>
        </p:blipFill>
        <p:spPr>
          <a:xfrm>
            <a:off x="1640313" y="2535540"/>
            <a:ext cx="572700" cy="415897"/>
          </a:xfrm>
          <a:prstGeom prst="rect">
            <a:avLst/>
          </a:prstGeom>
          <a:noFill/>
          <a:ln>
            <a:noFill/>
          </a:ln>
        </p:spPr>
      </p:pic>
      <p:pic>
        <p:nvPicPr>
          <p:cNvPr id="2350" name="Google Shape;2350;p26"/>
          <p:cNvPicPr preferRelativeResize="0"/>
          <p:nvPr/>
        </p:nvPicPr>
        <p:blipFill rotWithShape="1">
          <a:blip r:embed="rId7">
            <a:alphaModFix/>
          </a:blip>
          <a:srcRect b="0" l="0" r="0" t="0"/>
          <a:stretch/>
        </p:blipFill>
        <p:spPr>
          <a:xfrm>
            <a:off x="4285650" y="2457138"/>
            <a:ext cx="572700" cy="572700"/>
          </a:xfrm>
          <a:prstGeom prst="ellipse">
            <a:avLst/>
          </a:prstGeom>
          <a:noFill/>
          <a:ln>
            <a:noFill/>
          </a:ln>
        </p:spPr>
      </p:pic>
      <p:pic>
        <p:nvPicPr>
          <p:cNvPr id="2351" name="Google Shape;2351;p26"/>
          <p:cNvPicPr preferRelativeResize="0"/>
          <p:nvPr/>
        </p:nvPicPr>
        <p:blipFill rotWithShape="1">
          <a:blip r:embed="rId8">
            <a:alphaModFix/>
          </a:blip>
          <a:srcRect b="0" l="0" r="0" t="0"/>
          <a:stretch/>
        </p:blipFill>
        <p:spPr>
          <a:xfrm>
            <a:off x="6908675" y="2457138"/>
            <a:ext cx="572700" cy="572700"/>
          </a:xfrm>
          <a:prstGeom prst="rect">
            <a:avLst/>
          </a:prstGeom>
          <a:noFill/>
          <a:ln>
            <a:noFill/>
          </a:ln>
        </p:spPr>
      </p:pic>
      <p:sp>
        <p:nvSpPr>
          <p:cNvPr id="2352" name="Google Shape;2352;p26"/>
          <p:cNvSpPr txBox="1"/>
          <p:nvPr>
            <p:ph idx="4" type="title"/>
          </p:nvPr>
        </p:nvSpPr>
        <p:spPr>
          <a:xfrm>
            <a:off x="720025" y="4246925"/>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Alchemy</a:t>
            </a:r>
            <a:endParaRPr/>
          </a:p>
        </p:txBody>
      </p:sp>
      <p:sp>
        <p:nvSpPr>
          <p:cNvPr id="2353" name="Google Shape;2353;p26"/>
          <p:cNvSpPr txBox="1"/>
          <p:nvPr>
            <p:ph idx="6" type="title"/>
          </p:nvPr>
        </p:nvSpPr>
        <p:spPr>
          <a:xfrm>
            <a:off x="3343075" y="4246925"/>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The Graph</a:t>
            </a:r>
            <a:endParaRPr/>
          </a:p>
        </p:txBody>
      </p:sp>
      <p:sp>
        <p:nvSpPr>
          <p:cNvPr id="2354" name="Google Shape;2354;p26"/>
          <p:cNvSpPr txBox="1"/>
          <p:nvPr>
            <p:ph idx="13" type="title"/>
          </p:nvPr>
        </p:nvSpPr>
        <p:spPr>
          <a:xfrm>
            <a:off x="5966075" y="4246925"/>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Chainlink</a:t>
            </a:r>
            <a:endParaRPr/>
          </a:p>
        </p:txBody>
      </p:sp>
      <p:pic>
        <p:nvPicPr>
          <p:cNvPr id="2355" name="Google Shape;2355;p26"/>
          <p:cNvPicPr preferRelativeResize="0"/>
          <p:nvPr/>
        </p:nvPicPr>
        <p:blipFill rotWithShape="1">
          <a:blip r:embed="rId9">
            <a:alphaModFix/>
          </a:blip>
          <a:srcRect b="0" l="0" r="0" t="0"/>
          <a:stretch/>
        </p:blipFill>
        <p:spPr>
          <a:xfrm>
            <a:off x="1640303" y="3718266"/>
            <a:ext cx="572700" cy="572700"/>
          </a:xfrm>
          <a:prstGeom prst="ellipse">
            <a:avLst/>
          </a:prstGeom>
          <a:noFill/>
          <a:ln>
            <a:noFill/>
          </a:ln>
        </p:spPr>
      </p:pic>
      <p:pic>
        <p:nvPicPr>
          <p:cNvPr id="2356" name="Google Shape;2356;p26"/>
          <p:cNvPicPr preferRelativeResize="0"/>
          <p:nvPr/>
        </p:nvPicPr>
        <p:blipFill rotWithShape="1">
          <a:blip r:embed="rId10">
            <a:alphaModFix/>
          </a:blip>
          <a:srcRect b="0" l="0" r="0" t="0"/>
          <a:stretch/>
        </p:blipFill>
        <p:spPr>
          <a:xfrm>
            <a:off x="4285650" y="3717475"/>
            <a:ext cx="572700" cy="572700"/>
          </a:xfrm>
          <a:prstGeom prst="rect">
            <a:avLst/>
          </a:prstGeom>
          <a:noFill/>
          <a:ln>
            <a:noFill/>
          </a:ln>
        </p:spPr>
      </p:pic>
      <p:pic>
        <p:nvPicPr>
          <p:cNvPr id="2357" name="Google Shape;2357;p26"/>
          <p:cNvPicPr preferRelativeResize="0"/>
          <p:nvPr/>
        </p:nvPicPr>
        <p:blipFill rotWithShape="1">
          <a:blip r:embed="rId11">
            <a:alphaModFix/>
          </a:blip>
          <a:srcRect b="26696" l="20573" r="20544" t="19609"/>
          <a:stretch/>
        </p:blipFill>
        <p:spPr>
          <a:xfrm>
            <a:off x="6904175" y="3717475"/>
            <a:ext cx="581700" cy="5727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27"/>
          <p:cNvSpPr txBox="1"/>
          <p:nvPr>
            <p:ph type="title"/>
          </p:nvPr>
        </p:nvSpPr>
        <p:spPr>
          <a:xfrm>
            <a:off x="720050" y="3629663"/>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C#</a:t>
            </a:r>
            <a:endParaRPr/>
          </a:p>
        </p:txBody>
      </p:sp>
      <p:sp>
        <p:nvSpPr>
          <p:cNvPr id="2363" name="Google Shape;2363;p27"/>
          <p:cNvSpPr txBox="1"/>
          <p:nvPr>
            <p:ph idx="1" type="subTitle"/>
          </p:nvPr>
        </p:nvSpPr>
        <p:spPr>
          <a:xfrm>
            <a:off x="720075" y="4156800"/>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Unity XR Programming</a:t>
            </a:r>
            <a:endParaRPr/>
          </a:p>
        </p:txBody>
      </p:sp>
      <p:sp>
        <p:nvSpPr>
          <p:cNvPr id="2364" name="Google Shape;2364;p27"/>
          <p:cNvSpPr txBox="1"/>
          <p:nvPr>
            <p:ph idx="2" type="title"/>
          </p:nvPr>
        </p:nvSpPr>
        <p:spPr>
          <a:xfrm>
            <a:off x="3343075" y="3629663"/>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Unity 3D</a:t>
            </a:r>
            <a:endParaRPr/>
          </a:p>
        </p:txBody>
      </p:sp>
      <p:sp>
        <p:nvSpPr>
          <p:cNvPr id="2365" name="Google Shape;2365;p27"/>
          <p:cNvSpPr txBox="1"/>
          <p:nvPr>
            <p:ph idx="3" type="subTitle"/>
          </p:nvPr>
        </p:nvSpPr>
        <p:spPr>
          <a:xfrm>
            <a:off x="3343075" y="4157363"/>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3D Development Platform</a:t>
            </a:r>
            <a:endParaRPr/>
          </a:p>
        </p:txBody>
      </p:sp>
      <p:sp>
        <p:nvSpPr>
          <p:cNvPr id="2366" name="Google Shape;2366;p27"/>
          <p:cNvSpPr txBox="1"/>
          <p:nvPr>
            <p:ph idx="4" type="title"/>
          </p:nvPr>
        </p:nvSpPr>
        <p:spPr>
          <a:xfrm>
            <a:off x="720025" y="1690400"/>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WebGPU</a:t>
            </a:r>
            <a:endParaRPr/>
          </a:p>
        </p:txBody>
      </p:sp>
      <p:sp>
        <p:nvSpPr>
          <p:cNvPr id="2367" name="Google Shape;2367;p27"/>
          <p:cNvSpPr txBox="1"/>
          <p:nvPr>
            <p:ph idx="5" type="subTitle"/>
          </p:nvPr>
        </p:nvSpPr>
        <p:spPr>
          <a:xfrm>
            <a:off x="720025" y="2218100"/>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Three.js - JavaScript 3D Library</a:t>
            </a:r>
            <a:endParaRPr/>
          </a:p>
        </p:txBody>
      </p:sp>
      <p:sp>
        <p:nvSpPr>
          <p:cNvPr id="2368" name="Google Shape;2368;p27"/>
          <p:cNvSpPr txBox="1"/>
          <p:nvPr>
            <p:ph idx="6" type="title"/>
          </p:nvPr>
        </p:nvSpPr>
        <p:spPr>
          <a:xfrm>
            <a:off x="6010075" y="1690400"/>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DAPP</a:t>
            </a:r>
            <a:endParaRPr/>
          </a:p>
        </p:txBody>
      </p:sp>
      <p:sp>
        <p:nvSpPr>
          <p:cNvPr id="2369" name="Google Shape;2369;p27"/>
          <p:cNvSpPr txBox="1"/>
          <p:nvPr>
            <p:ph idx="7" type="subTitle"/>
          </p:nvPr>
        </p:nvSpPr>
        <p:spPr>
          <a:xfrm>
            <a:off x="6010075" y="2218100"/>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Designing Metaverse DAPP Experiences</a:t>
            </a:r>
            <a:endParaRPr/>
          </a:p>
        </p:txBody>
      </p:sp>
      <p:sp>
        <p:nvSpPr>
          <p:cNvPr id="2370" name="Google Shape;2370;p27"/>
          <p:cNvSpPr txBox="1"/>
          <p:nvPr>
            <p:ph idx="15" type="title"/>
          </p:nvPr>
        </p:nvSpPr>
        <p:spPr>
          <a:xfrm>
            <a:off x="1460100" y="3236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Developer Skill Set: 3D</a:t>
            </a:r>
            <a:endParaRPr/>
          </a:p>
        </p:txBody>
      </p:sp>
      <p:sp>
        <p:nvSpPr>
          <p:cNvPr id="2371" name="Google Shape;2371;p27"/>
          <p:cNvSpPr txBox="1"/>
          <p:nvPr>
            <p:ph idx="8" type="title"/>
          </p:nvPr>
        </p:nvSpPr>
        <p:spPr>
          <a:xfrm>
            <a:off x="5966075" y="3629663"/>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Blender</a:t>
            </a:r>
            <a:endParaRPr/>
          </a:p>
        </p:txBody>
      </p:sp>
      <p:sp>
        <p:nvSpPr>
          <p:cNvPr id="2372" name="Google Shape;2372;p27"/>
          <p:cNvSpPr txBox="1"/>
          <p:nvPr>
            <p:ph idx="9" type="subTitle"/>
          </p:nvPr>
        </p:nvSpPr>
        <p:spPr>
          <a:xfrm>
            <a:off x="5966075" y="4157363"/>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3D Modeling</a:t>
            </a:r>
            <a:endParaRPr/>
          </a:p>
        </p:txBody>
      </p:sp>
      <p:pic>
        <p:nvPicPr>
          <p:cNvPr id="2373" name="Google Shape;2373;p27"/>
          <p:cNvPicPr preferRelativeResize="0"/>
          <p:nvPr/>
        </p:nvPicPr>
        <p:blipFill rotWithShape="1">
          <a:blip r:embed="rId3">
            <a:alphaModFix/>
          </a:blip>
          <a:srcRect b="0" l="0" r="0" t="0"/>
          <a:stretch/>
        </p:blipFill>
        <p:spPr>
          <a:xfrm>
            <a:off x="1662815" y="3091725"/>
            <a:ext cx="527675" cy="592893"/>
          </a:xfrm>
          <a:prstGeom prst="rect">
            <a:avLst/>
          </a:prstGeom>
          <a:noFill/>
          <a:ln>
            <a:noFill/>
          </a:ln>
        </p:spPr>
      </p:pic>
      <p:pic>
        <p:nvPicPr>
          <p:cNvPr id="2374" name="Google Shape;2374;p27"/>
          <p:cNvPicPr preferRelativeResize="0"/>
          <p:nvPr/>
        </p:nvPicPr>
        <p:blipFill rotWithShape="1">
          <a:blip r:embed="rId4">
            <a:alphaModFix/>
          </a:blip>
          <a:srcRect b="0" l="0" r="0" t="0"/>
          <a:stretch/>
        </p:blipFill>
        <p:spPr>
          <a:xfrm>
            <a:off x="4285663" y="3101825"/>
            <a:ext cx="572700" cy="572700"/>
          </a:xfrm>
          <a:prstGeom prst="rect">
            <a:avLst/>
          </a:prstGeom>
          <a:noFill/>
          <a:ln>
            <a:noFill/>
          </a:ln>
        </p:spPr>
      </p:pic>
      <p:pic>
        <p:nvPicPr>
          <p:cNvPr id="2375" name="Google Shape;2375;p27"/>
          <p:cNvPicPr preferRelativeResize="0"/>
          <p:nvPr/>
        </p:nvPicPr>
        <p:blipFill rotWithShape="1">
          <a:blip r:embed="rId5">
            <a:alphaModFix/>
          </a:blip>
          <a:srcRect b="0" l="0" r="0" t="0"/>
          <a:stretch/>
        </p:blipFill>
        <p:spPr>
          <a:xfrm>
            <a:off x="6908675" y="3101813"/>
            <a:ext cx="572700" cy="572700"/>
          </a:xfrm>
          <a:prstGeom prst="rect">
            <a:avLst/>
          </a:prstGeom>
          <a:noFill/>
          <a:ln>
            <a:noFill/>
          </a:ln>
        </p:spPr>
      </p:pic>
      <p:pic>
        <p:nvPicPr>
          <p:cNvPr id="2376" name="Google Shape;2376;p27"/>
          <p:cNvPicPr preferRelativeResize="0"/>
          <p:nvPr/>
        </p:nvPicPr>
        <p:blipFill rotWithShape="1">
          <a:blip r:embed="rId6">
            <a:alphaModFix/>
          </a:blip>
          <a:srcRect b="0" l="0" r="0" t="0"/>
          <a:stretch/>
        </p:blipFill>
        <p:spPr>
          <a:xfrm>
            <a:off x="1640313" y="1085513"/>
            <a:ext cx="572700" cy="572700"/>
          </a:xfrm>
          <a:prstGeom prst="ellipse">
            <a:avLst/>
          </a:prstGeom>
          <a:noFill/>
          <a:ln>
            <a:noFill/>
          </a:ln>
        </p:spPr>
      </p:pic>
      <p:pic>
        <p:nvPicPr>
          <p:cNvPr id="2377" name="Google Shape;2377;p27"/>
          <p:cNvPicPr preferRelativeResize="0"/>
          <p:nvPr/>
        </p:nvPicPr>
        <p:blipFill rotWithShape="1">
          <a:blip r:embed="rId7">
            <a:alphaModFix/>
          </a:blip>
          <a:srcRect b="0" l="21817" r="21851" t="0"/>
          <a:stretch/>
        </p:blipFill>
        <p:spPr>
          <a:xfrm>
            <a:off x="6952650" y="1085955"/>
            <a:ext cx="572700" cy="571858"/>
          </a:xfrm>
          <a:prstGeom prst="rect">
            <a:avLst/>
          </a:prstGeom>
          <a:noFill/>
          <a:ln>
            <a:noFill/>
          </a:ln>
        </p:spPr>
      </p:pic>
      <p:sp>
        <p:nvSpPr>
          <p:cNvPr id="2378" name="Google Shape;2378;p27"/>
          <p:cNvSpPr txBox="1"/>
          <p:nvPr>
            <p:ph idx="4" type="title"/>
          </p:nvPr>
        </p:nvSpPr>
        <p:spPr>
          <a:xfrm>
            <a:off x="3387025" y="1690400"/>
            <a:ext cx="24579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WebXR</a:t>
            </a:r>
            <a:endParaRPr/>
          </a:p>
        </p:txBody>
      </p:sp>
      <p:sp>
        <p:nvSpPr>
          <p:cNvPr id="2379" name="Google Shape;2379;p27"/>
          <p:cNvSpPr txBox="1"/>
          <p:nvPr>
            <p:ph idx="5" type="subTitle"/>
          </p:nvPr>
        </p:nvSpPr>
        <p:spPr>
          <a:xfrm>
            <a:off x="3387025" y="2218100"/>
            <a:ext cx="2457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Three.js - JavaScript 3D Library</a:t>
            </a:r>
            <a:endParaRPr/>
          </a:p>
        </p:txBody>
      </p:sp>
      <p:pic>
        <p:nvPicPr>
          <p:cNvPr id="2380" name="Google Shape;2380;p27"/>
          <p:cNvPicPr preferRelativeResize="0"/>
          <p:nvPr/>
        </p:nvPicPr>
        <p:blipFill rotWithShape="1">
          <a:blip r:embed="rId6">
            <a:alphaModFix/>
          </a:blip>
          <a:srcRect b="0" l="0" r="0" t="0"/>
          <a:stretch/>
        </p:blipFill>
        <p:spPr>
          <a:xfrm>
            <a:off x="4307313" y="1085513"/>
            <a:ext cx="572700" cy="5727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28"/>
          <p:cNvSpPr txBox="1"/>
          <p:nvPr>
            <p:ph idx="1" type="body"/>
          </p:nvPr>
        </p:nvSpPr>
        <p:spPr>
          <a:xfrm>
            <a:off x="715100" y="1388250"/>
            <a:ext cx="5013600" cy="3633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accent6"/>
              </a:buClr>
              <a:buSzPts val="1600"/>
              <a:buChar char="●"/>
            </a:pPr>
            <a:r>
              <a:rPr lang="en"/>
              <a:t>Onsite, Online, and Pre-recorded classes</a:t>
            </a:r>
            <a:endParaRPr/>
          </a:p>
          <a:p>
            <a:pPr indent="-330200" lvl="0" marL="457200" marR="0" rtl="0" algn="l">
              <a:lnSpc>
                <a:spcPct val="100000"/>
              </a:lnSpc>
              <a:spcBef>
                <a:spcPts val="0"/>
              </a:spcBef>
              <a:spcAft>
                <a:spcPts val="0"/>
              </a:spcAft>
              <a:buClr>
                <a:schemeClr val="accent6"/>
              </a:buClr>
              <a:buSzPts val="1600"/>
              <a:buChar char="●"/>
            </a:pPr>
            <a:r>
              <a:rPr lang="en"/>
              <a:t>Partnerships with Universities and NGOs to utilize excess capacity on weekends and evenings.</a:t>
            </a:r>
            <a:endParaRPr/>
          </a:p>
          <a:p>
            <a:pPr indent="-330200" lvl="0" marL="457200" marR="0" rtl="0" algn="l">
              <a:lnSpc>
                <a:spcPct val="100000"/>
              </a:lnSpc>
              <a:spcBef>
                <a:spcPts val="0"/>
              </a:spcBef>
              <a:spcAft>
                <a:spcPts val="0"/>
              </a:spcAft>
              <a:buClr>
                <a:schemeClr val="accent6"/>
              </a:buClr>
              <a:buSzPts val="1600"/>
              <a:buChar char="●"/>
            </a:pPr>
            <a:r>
              <a:rPr lang="en"/>
              <a:t>Onsite classes in auditoriums.</a:t>
            </a:r>
            <a:endParaRPr/>
          </a:p>
          <a:p>
            <a:pPr indent="-330200" lvl="0" marL="457200" marR="0" rtl="0" algn="l">
              <a:lnSpc>
                <a:spcPct val="100000"/>
              </a:lnSpc>
              <a:spcBef>
                <a:spcPts val="0"/>
              </a:spcBef>
              <a:spcAft>
                <a:spcPts val="0"/>
              </a:spcAft>
              <a:buClr>
                <a:schemeClr val="accent6"/>
              </a:buClr>
              <a:buSzPts val="1600"/>
              <a:buChar char="●"/>
            </a:pPr>
            <a:r>
              <a:rPr lang="en"/>
              <a:t>Four hours of onsite classes per week, the rest in online classes and recorded videos.</a:t>
            </a:r>
            <a:endParaRPr/>
          </a:p>
          <a:p>
            <a:pPr indent="-330200" lvl="0" marL="457200" marR="0" rtl="0" algn="l">
              <a:lnSpc>
                <a:spcPct val="100000"/>
              </a:lnSpc>
              <a:spcBef>
                <a:spcPts val="0"/>
              </a:spcBef>
              <a:spcAft>
                <a:spcPts val="0"/>
              </a:spcAft>
              <a:buClr>
                <a:schemeClr val="accent6"/>
              </a:buClr>
              <a:buSzPts val="1600"/>
              <a:buChar char="●"/>
            </a:pPr>
            <a:r>
              <a:rPr lang="en"/>
              <a:t>Two hours of online classes per week.</a:t>
            </a:r>
            <a:endParaRPr/>
          </a:p>
          <a:p>
            <a:pPr indent="-330200" lvl="0" marL="457200" marR="0" rtl="0" algn="l">
              <a:lnSpc>
                <a:spcPct val="100000"/>
              </a:lnSpc>
              <a:spcBef>
                <a:spcPts val="0"/>
              </a:spcBef>
              <a:spcAft>
                <a:spcPts val="0"/>
              </a:spcAft>
              <a:buClr>
                <a:schemeClr val="accent6"/>
              </a:buClr>
              <a:buSzPts val="1600"/>
              <a:buChar char="●"/>
            </a:pPr>
            <a:r>
              <a:rPr lang="en"/>
              <a:t>Students selected based on entrance exams at a mass level.</a:t>
            </a:r>
            <a:endParaRPr/>
          </a:p>
          <a:p>
            <a:pPr indent="-330200" lvl="0" marL="457200" marR="0" rtl="0" algn="l">
              <a:lnSpc>
                <a:spcPct val="100000"/>
              </a:lnSpc>
              <a:spcBef>
                <a:spcPts val="0"/>
              </a:spcBef>
              <a:spcAft>
                <a:spcPts val="0"/>
              </a:spcAft>
              <a:buClr>
                <a:schemeClr val="accent6"/>
              </a:buClr>
              <a:buSzPts val="1600"/>
              <a:buChar char="●"/>
            </a:pPr>
            <a:r>
              <a:rPr lang="en"/>
              <a:t>Program cost less than $20 per month.</a:t>
            </a:r>
            <a:endParaRPr/>
          </a:p>
        </p:txBody>
      </p:sp>
      <p:sp>
        <p:nvSpPr>
          <p:cNvPr id="2386" name="Google Shape;2386;p28"/>
          <p:cNvSpPr txBox="1"/>
          <p:nvPr>
            <p:ph type="title"/>
          </p:nvPr>
        </p:nvSpPr>
        <p:spPr>
          <a:xfrm>
            <a:off x="715100" y="815550"/>
            <a:ext cx="7273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1 Year Certification Program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graphicFrame>
        <p:nvGraphicFramePr>
          <p:cNvPr id="2391" name="Google Shape;2391;p29"/>
          <p:cNvGraphicFramePr/>
          <p:nvPr/>
        </p:nvGraphicFramePr>
        <p:xfrm>
          <a:off x="1865675" y="1159650"/>
          <a:ext cx="3000000" cy="3000000"/>
        </p:xfrm>
        <a:graphic>
          <a:graphicData uri="http://schemas.openxmlformats.org/drawingml/2006/table">
            <a:tbl>
              <a:tblPr>
                <a:noFill/>
                <a:tableStyleId>{ADE88212-FA1E-4C50-BD39-9C21C91E4992}</a:tableStyleId>
              </a:tblPr>
              <a:tblGrid>
                <a:gridCol w="342900"/>
                <a:gridCol w="638175"/>
                <a:gridCol w="514350"/>
                <a:gridCol w="3133725"/>
                <a:gridCol w="342900"/>
              </a:tblGrid>
              <a:tr h="200025">
                <a:tc gridSpan="5">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6"/>
                          </a:solidFill>
                        </a:rPr>
                        <a:t>PGD in Web 3 and Metaverse</a:t>
                      </a:r>
                      <a:endParaRPr b="1"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r>
              <a:tr h="342900">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ID</a:t>
                      </a:r>
                      <a:endParaRPr b="1"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Quarter</a:t>
                      </a:r>
                      <a:endParaRPr b="1"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C-Code</a:t>
                      </a:r>
                      <a:endParaRPr b="1"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Course Title</a:t>
                      </a:r>
                      <a:endParaRPr b="1"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Cr-H</a:t>
                      </a:r>
                      <a:endParaRPr b="1"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Intro to Computer Science</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Introduction to Programming</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Object Oriented Programming</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Advanced Web 2.0 Development</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5</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Metaverse Development</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6</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Smart Contract Development</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7</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Decentralized App Development</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8</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Cross Platform Metaverse Development</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9</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Serverless API Development</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10</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Advanced Web 3.0 Development</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11</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Computer Graphics Programming</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00000">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12</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Designing &amp; Developing Metaverse DApp Experiences</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gridSpan="4">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6"/>
                          </a:solidFill>
                        </a:rPr>
                        <a:t>Total</a:t>
                      </a:r>
                      <a:endParaRPr b="1"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36</a:t>
                      </a:r>
                      <a:endParaRPr sz="900" u="none" cap="none" strike="noStrike">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
        <p:nvSpPr>
          <p:cNvPr id="2392" name="Google Shape;2392;p29"/>
          <p:cNvSpPr txBox="1"/>
          <p:nvPr>
            <p:ph type="title"/>
          </p:nvPr>
        </p:nvSpPr>
        <p:spPr>
          <a:xfrm>
            <a:off x="715100" y="586950"/>
            <a:ext cx="7273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1 Year Post Graduate Diploma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
          <p:cNvSpPr txBox="1"/>
          <p:nvPr>
            <p:ph type="title"/>
          </p:nvPr>
        </p:nvSpPr>
        <p:spPr>
          <a:xfrm>
            <a:off x="2775856" y="3073850"/>
            <a:ext cx="5652900" cy="531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—Matthew Ball</a:t>
            </a:r>
            <a:endParaRPr/>
          </a:p>
        </p:txBody>
      </p:sp>
      <p:sp>
        <p:nvSpPr>
          <p:cNvPr id="343" name="Google Shape;343;p3"/>
          <p:cNvSpPr txBox="1"/>
          <p:nvPr>
            <p:ph idx="1" type="subTitle"/>
          </p:nvPr>
        </p:nvSpPr>
        <p:spPr>
          <a:xfrm>
            <a:off x="521700" y="1537750"/>
            <a:ext cx="7907100" cy="1536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 sz="2300"/>
              <a:t>“The future of the internet: A massively-scaled, persistent, interactive, and interoperable real-time platform comprised of </a:t>
            </a:r>
            <a:r>
              <a:rPr b="1" lang="en" sz="2300"/>
              <a:t>interconnected virtual worlds where people can socialize, work, transact, play, and create</a:t>
            </a:r>
            <a:r>
              <a:rPr lang="en" sz="2300"/>
              <a:t>.”</a:t>
            </a:r>
            <a:endParaRPr sz="2300"/>
          </a:p>
        </p:txBody>
      </p:sp>
      <p:pic>
        <p:nvPicPr>
          <p:cNvPr id="344" name="Google Shape;344;p3"/>
          <p:cNvPicPr preferRelativeResize="0"/>
          <p:nvPr/>
        </p:nvPicPr>
        <p:blipFill rotWithShape="1">
          <a:blip r:embed="rId3">
            <a:alphaModFix/>
          </a:blip>
          <a:srcRect b="0" l="0" r="0" t="0"/>
          <a:stretch/>
        </p:blipFill>
        <p:spPr>
          <a:xfrm>
            <a:off x="3249875" y="3758991"/>
            <a:ext cx="798800" cy="1207901"/>
          </a:xfrm>
          <a:prstGeom prst="rect">
            <a:avLst/>
          </a:prstGeom>
          <a:noFill/>
          <a:ln>
            <a:noFill/>
          </a:ln>
        </p:spPr>
      </p:pic>
      <p:sp>
        <p:nvSpPr>
          <p:cNvPr id="345" name="Google Shape;345;p3"/>
          <p:cNvSpPr txBox="1"/>
          <p:nvPr/>
        </p:nvSpPr>
        <p:spPr>
          <a:xfrm>
            <a:off x="4102300" y="4055150"/>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The Metaverse: And How it Will Revolutionize Everything</a:t>
            </a:r>
            <a:endParaRPr b="0" i="0" sz="1400" u="none" cap="none" strike="noStrike">
              <a:solidFill>
                <a:schemeClr val="accent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graphicFrame>
        <p:nvGraphicFramePr>
          <p:cNvPr id="2397" name="Google Shape;2397;p30"/>
          <p:cNvGraphicFramePr/>
          <p:nvPr/>
        </p:nvGraphicFramePr>
        <p:xfrm>
          <a:off x="791350" y="1230325"/>
          <a:ext cx="3000000" cy="3000000"/>
        </p:xfrm>
        <a:graphic>
          <a:graphicData uri="http://schemas.openxmlformats.org/drawingml/2006/table">
            <a:tbl>
              <a:tblPr>
                <a:noFill/>
                <a:tableStyleId>{ADE88212-FA1E-4C50-BD39-9C21C91E4992}</a:tableStyleId>
              </a:tblPr>
              <a:tblGrid>
                <a:gridCol w="343775"/>
                <a:gridCol w="639800"/>
                <a:gridCol w="515650"/>
                <a:gridCol w="3141650"/>
                <a:gridCol w="2540050"/>
                <a:gridCol w="382850"/>
              </a:tblGrid>
              <a:tr h="129375">
                <a:tc gridSpan="6">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6"/>
                          </a:solidFill>
                        </a:rPr>
                        <a:t>Associate's Degree in Computer Science (Web 3 and Metaverse)</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hMerge="1"/>
                <a:tc hMerge="1"/>
                <a:tc hMerge="1"/>
                <a:tc hMerge="1"/>
                <a:tc hMerge="1"/>
              </a:tr>
              <a:tr h="221775">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ID</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Semester</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C-Code</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Course Title</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Description</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Cr-H</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Intro to Computer Science</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Web 3 &amp; the Metaverse</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Introduction to Programming</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C# for Metaverse</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Object Oriented Programming</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TypeScript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English-I</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Expository Writing</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5</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UI/UX Design</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Arts &amp; Humanities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6</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Linear Algebra</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Quantitative Reasoning</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7</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Advanced Web 2.0 Development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NextJS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8</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Metaverse Development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Unity &amp; C#</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9</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Smart Contract Development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Solidity &amp; Hardhat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10</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English-II</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Expository Writing</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11</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Pakistan Studies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Civilization Courses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12</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Applied Physics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Natural Sciences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sp>
        <p:nvSpPr>
          <p:cNvPr id="2398" name="Google Shape;2398;p30"/>
          <p:cNvSpPr txBox="1"/>
          <p:nvPr>
            <p:ph type="title"/>
          </p:nvPr>
        </p:nvSpPr>
        <p:spPr>
          <a:xfrm>
            <a:off x="715100" y="586950"/>
            <a:ext cx="7273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2 Year Associate’s Degree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graphicFrame>
        <p:nvGraphicFramePr>
          <p:cNvPr id="2403" name="Google Shape;2403;p31"/>
          <p:cNvGraphicFramePr/>
          <p:nvPr/>
        </p:nvGraphicFramePr>
        <p:xfrm>
          <a:off x="791350" y="1230325"/>
          <a:ext cx="3000000" cy="3000000"/>
        </p:xfrm>
        <a:graphic>
          <a:graphicData uri="http://schemas.openxmlformats.org/drawingml/2006/table">
            <a:tbl>
              <a:tblPr>
                <a:noFill/>
                <a:tableStyleId>{ADE88212-FA1E-4C50-BD39-9C21C91E4992}</a:tableStyleId>
              </a:tblPr>
              <a:tblGrid>
                <a:gridCol w="343775"/>
                <a:gridCol w="639800"/>
                <a:gridCol w="515650"/>
                <a:gridCol w="3141650"/>
                <a:gridCol w="2540050"/>
                <a:gridCol w="382850"/>
              </a:tblGrid>
              <a:tr h="129375">
                <a:tc gridSpan="6">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6"/>
                          </a:solidFill>
                        </a:rPr>
                        <a:t>Associate's Degree in Computer Science (Web 3 and Metaverse)</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hMerge="1"/>
                <a:tc hMerge="1"/>
                <a:tc hMerge="1"/>
                <a:tc hMerge="1"/>
                <a:tc hMerge="1"/>
              </a:tr>
              <a:tr h="221775">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ID</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Semester</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C-Code</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Course Title</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Description</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b="1" lang="en" sz="900" u="none" cap="none" strike="noStrike">
                          <a:solidFill>
                            <a:schemeClr val="accent6"/>
                          </a:solidFill>
                        </a:rPr>
                        <a:t>Cr-H</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Decentralized App Development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EthersJS, NextJS, &amp; Solidity</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14</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Cross Platform Metaverse Development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Unity &amp; C#</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15</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Serverless API Development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Amazon Web Services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16</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English-III</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Expository Writing</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17</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Tokenomics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Social Sciences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18</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Physics for Game Developers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Natural Sciences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21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19</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Advanced Web 3.0 Development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DAO, Oracles, Graphs, DeFi, &amp; Tokenomics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20</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Computer Graphics Programming</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Quantitative Reasoning</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21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21</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Designing &amp; Developing Metaverse DApp Experiences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Arts &amp; Humanities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22</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Political Science &amp; Government</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Social Sciences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23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4</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Comparative Religion</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n" sz="900" u="none" cap="none" strike="noStrike">
                          <a:solidFill>
                            <a:schemeClr val="accent6"/>
                          </a:solidFill>
                        </a:rPr>
                        <a:t>Elective - Civilization Courses</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3</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29375">
                <a:tc gridSpan="5">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solidFill>
                            <a:schemeClr val="accent6"/>
                          </a:solidFill>
                        </a:rPr>
                        <a:t>Total</a:t>
                      </a:r>
                      <a:endParaRPr b="1"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hMerge="1"/>
                <a:tc hMerge="1"/>
                <a:tc hMerge="1"/>
                <a:tc hMerge="1"/>
                <a:tc>
                  <a:txBody>
                    <a:bodyPr/>
                    <a:lstStyle/>
                    <a:p>
                      <a:pPr indent="0" lvl="0" marL="0" marR="0" rtl="0" algn="r">
                        <a:lnSpc>
                          <a:spcPct val="115000"/>
                        </a:lnSpc>
                        <a:spcBef>
                          <a:spcPts val="0"/>
                        </a:spcBef>
                        <a:spcAft>
                          <a:spcPts val="0"/>
                        </a:spcAft>
                        <a:buClr>
                          <a:srgbClr val="000000"/>
                        </a:buClr>
                        <a:buSzPts val="900"/>
                        <a:buFont typeface="Arial"/>
                        <a:buNone/>
                      </a:pPr>
                      <a:r>
                        <a:rPr lang="en" sz="900" u="none" cap="none" strike="noStrike">
                          <a:solidFill>
                            <a:schemeClr val="accent6"/>
                          </a:solidFill>
                        </a:rPr>
                        <a:t>69</a:t>
                      </a:r>
                      <a:endParaRPr sz="900" u="none" cap="none" strike="noStrike">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sp>
        <p:nvSpPr>
          <p:cNvPr id="2404" name="Google Shape;2404;p31"/>
          <p:cNvSpPr txBox="1"/>
          <p:nvPr>
            <p:ph type="title"/>
          </p:nvPr>
        </p:nvSpPr>
        <p:spPr>
          <a:xfrm>
            <a:off x="715100" y="586950"/>
            <a:ext cx="7273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2 Year Associate’s Degree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32"/>
          <p:cNvSpPr txBox="1"/>
          <p:nvPr>
            <p:ph type="title"/>
          </p:nvPr>
        </p:nvSpPr>
        <p:spPr>
          <a:xfrm>
            <a:off x="1851000" y="1611750"/>
            <a:ext cx="5442000" cy="123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5100"/>
              <a:t>Why Us?</a:t>
            </a:r>
            <a:endParaRPr sz="5100"/>
          </a:p>
        </p:txBody>
      </p:sp>
      <p:sp>
        <p:nvSpPr>
          <p:cNvPr id="2410" name="Google Shape;2410;p32"/>
          <p:cNvSpPr txBox="1"/>
          <p:nvPr>
            <p:ph idx="1" type="subTitle"/>
          </p:nvPr>
        </p:nvSpPr>
        <p:spPr>
          <a:xfrm>
            <a:off x="1851000" y="2846250"/>
            <a:ext cx="5442000" cy="68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We have Extensive Experience of Conducting Mass Training Programs. Currently, we are running the President of Pakistan’s Initiative for AI &amp; Computing (PIAIC).</a:t>
            </a:r>
            <a:endParaRPr/>
          </a:p>
        </p:txBody>
      </p:sp>
      <p:pic>
        <p:nvPicPr>
          <p:cNvPr id="2411" name="Google Shape;2411;p32"/>
          <p:cNvPicPr preferRelativeResize="0"/>
          <p:nvPr/>
        </p:nvPicPr>
        <p:blipFill rotWithShape="1">
          <a:blip r:embed="rId3">
            <a:alphaModFix/>
          </a:blip>
          <a:srcRect b="0" l="0" r="0" t="0"/>
          <a:stretch/>
        </p:blipFill>
        <p:spPr>
          <a:xfrm>
            <a:off x="4295450" y="3755200"/>
            <a:ext cx="553100" cy="759475"/>
          </a:xfrm>
          <a:prstGeom prst="rect">
            <a:avLst/>
          </a:prstGeom>
          <a:noFill/>
          <a:ln>
            <a:noFill/>
          </a:ln>
        </p:spPr>
      </p:pic>
      <p:sp>
        <p:nvSpPr>
          <p:cNvPr id="2412" name="Google Shape;2412;p32"/>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Chakra Petch"/>
                <a:ea typeface="Chakra Petch"/>
                <a:cs typeface="Chakra Petch"/>
                <a:sym typeface="Chakra Petch"/>
                <a:hlinkClick r:id="rId4"/>
              </a:rPr>
              <a:t>www.piaic.org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33"/>
          <p:cNvSpPr txBox="1"/>
          <p:nvPr>
            <p:ph type="title"/>
          </p:nvPr>
        </p:nvSpPr>
        <p:spPr>
          <a:xfrm>
            <a:off x="1851000" y="925950"/>
            <a:ext cx="5442000" cy="123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5100"/>
              <a:t>Panaverse DAO</a:t>
            </a:r>
            <a:endParaRPr sz="5100"/>
          </a:p>
        </p:txBody>
      </p:sp>
      <p:sp>
        <p:nvSpPr>
          <p:cNvPr id="2418" name="Google Shape;2418;p33"/>
          <p:cNvSpPr txBox="1"/>
          <p:nvPr>
            <p:ph idx="1" type="subTitle"/>
          </p:nvPr>
        </p:nvSpPr>
        <p:spPr>
          <a:xfrm>
            <a:off x="1851000" y="2541450"/>
            <a:ext cx="5442000" cy="68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A decentralized autonomous organization (DAO) is an emerging form of legal structure that has no central governing body and whose members share a common goal to act in the best interest of the entity. </a:t>
            </a:r>
            <a:endParaRPr/>
          </a:p>
          <a:p>
            <a:pPr indent="0" lvl="0" marL="0" rtl="0" algn="ctr">
              <a:lnSpc>
                <a:spcPct val="100000"/>
              </a:lnSpc>
              <a:spcBef>
                <a:spcPts val="0"/>
              </a:spcBef>
              <a:spcAft>
                <a:spcPts val="0"/>
              </a:spcAft>
              <a:buSzPts val="1400"/>
              <a:buNone/>
            </a:pPr>
            <a:r>
              <a:rPr lang="en"/>
              <a:t>Panaverse DAO will be a hybrid of a business entity and an educational institution.</a:t>
            </a:r>
            <a:endParaRPr/>
          </a:p>
        </p:txBody>
      </p:sp>
      <p:sp>
        <p:nvSpPr>
          <p:cNvPr id="2419" name="Google Shape;2419;p33"/>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Chakra Petch"/>
                <a:ea typeface="Chakra Petch"/>
                <a:cs typeface="Chakra Petch"/>
                <a:sym typeface="Chakra Petch"/>
              </a:rPr>
              <a:t>www.</a:t>
            </a:r>
            <a:r>
              <a:rPr b="0" i="0" lang="en" sz="1400" u="none" cap="none" strike="noStrike">
                <a:solidFill>
                  <a:srgbClr val="F2F2F2"/>
                </a:solidFill>
                <a:latin typeface="Arial"/>
                <a:ea typeface="Arial"/>
                <a:cs typeface="Arial"/>
                <a:sym typeface="Arial"/>
              </a:rPr>
              <a:t>panaverse.dao</a:t>
            </a:r>
            <a:endParaRPr b="0" i="0" sz="1400" u="none" cap="none" strike="noStrike">
              <a:solidFill>
                <a:srgbClr val="F2F2F2"/>
              </a:solidFill>
              <a:latin typeface="Arial"/>
              <a:ea typeface="Arial"/>
              <a:cs typeface="Arial"/>
              <a:sym typeface="Arial"/>
            </a:endParaRPr>
          </a:p>
        </p:txBody>
      </p:sp>
      <p:pic>
        <p:nvPicPr>
          <p:cNvPr id="2420" name="Google Shape;2420;p33"/>
          <p:cNvPicPr preferRelativeResize="0"/>
          <p:nvPr/>
        </p:nvPicPr>
        <p:blipFill rotWithShape="1">
          <a:blip r:embed="rId3">
            <a:alphaModFix/>
          </a:blip>
          <a:srcRect b="29611" l="24132" r="51990" t="28049"/>
          <a:stretch/>
        </p:blipFill>
        <p:spPr>
          <a:xfrm>
            <a:off x="4251275" y="3593925"/>
            <a:ext cx="862650" cy="10099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34"/>
          <p:cNvSpPr txBox="1"/>
          <p:nvPr>
            <p:ph type="title"/>
          </p:nvPr>
        </p:nvSpPr>
        <p:spPr>
          <a:xfrm>
            <a:off x="715100" y="586950"/>
            <a:ext cx="7273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What is a DAO?</a:t>
            </a:r>
            <a:endParaRPr/>
          </a:p>
        </p:txBody>
      </p:sp>
      <p:sp>
        <p:nvSpPr>
          <p:cNvPr id="2426" name="Google Shape;2426;p34"/>
          <p:cNvSpPr txBox="1"/>
          <p:nvPr/>
        </p:nvSpPr>
        <p:spPr>
          <a:xfrm>
            <a:off x="552725" y="1312050"/>
            <a:ext cx="7938000" cy="34017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F2F2F2"/>
              </a:buClr>
              <a:buSzPts val="1900"/>
              <a:buFont typeface="Chakra Petch"/>
              <a:buChar char="●"/>
            </a:pPr>
            <a:r>
              <a:rPr b="0" i="0" lang="en" sz="1900" u="none" cap="none" strike="noStrike">
                <a:solidFill>
                  <a:srgbClr val="F2F2F2"/>
                </a:solidFill>
                <a:latin typeface="Chakra Petch"/>
                <a:ea typeface="Chakra Petch"/>
                <a:cs typeface="Chakra Petch"/>
                <a:sym typeface="Chakra Petch"/>
              </a:rPr>
              <a:t>A decentralized autonomous organization is an entity structure in which token holders participate in the management and decision-making of an entity.</a:t>
            </a:r>
            <a:endParaRPr b="0" i="0" sz="1900" u="none" cap="none" strike="noStrike">
              <a:solidFill>
                <a:srgbClr val="F2F2F2"/>
              </a:solidFill>
              <a:latin typeface="Chakra Petch"/>
              <a:ea typeface="Chakra Petch"/>
              <a:cs typeface="Chakra Petch"/>
              <a:sym typeface="Chakra Petch"/>
            </a:endParaRPr>
          </a:p>
          <a:p>
            <a:pPr indent="-349250" lvl="0" marL="457200" marR="0" rtl="0" algn="l">
              <a:lnSpc>
                <a:spcPct val="100000"/>
              </a:lnSpc>
              <a:spcBef>
                <a:spcPts val="0"/>
              </a:spcBef>
              <a:spcAft>
                <a:spcPts val="0"/>
              </a:spcAft>
              <a:buClr>
                <a:srgbClr val="F2F2F2"/>
              </a:buClr>
              <a:buSzPts val="1900"/>
              <a:buFont typeface="Chakra Petch"/>
              <a:buChar char="●"/>
            </a:pPr>
            <a:r>
              <a:rPr b="0" i="0" lang="en" sz="1900" u="none" cap="none" strike="noStrike">
                <a:solidFill>
                  <a:srgbClr val="F2F2F2"/>
                </a:solidFill>
                <a:latin typeface="Chakra Petch"/>
                <a:ea typeface="Chakra Petch"/>
                <a:cs typeface="Chakra Petch"/>
                <a:sym typeface="Chakra Petch"/>
              </a:rPr>
              <a:t>There is no central authority of a DAO; instead, power is distributed across </a:t>
            </a:r>
            <a:r>
              <a:rPr b="0" i="0" lang="en" sz="1900" u="none" cap="none" strike="noStrike">
                <a:solidFill>
                  <a:srgbClr val="FFFF00"/>
                </a:solidFill>
                <a:latin typeface="Chakra Petch"/>
                <a:ea typeface="Chakra Petch"/>
                <a:cs typeface="Chakra Petch"/>
                <a:sym typeface="Chakra Petch"/>
              </a:rPr>
              <a:t>token holders</a:t>
            </a:r>
            <a:r>
              <a:rPr b="0" i="0" lang="en" sz="1900" u="none" cap="none" strike="noStrike">
                <a:solidFill>
                  <a:srgbClr val="F2F2F2"/>
                </a:solidFill>
                <a:latin typeface="Chakra Petch"/>
                <a:ea typeface="Chakra Petch"/>
                <a:cs typeface="Chakra Petch"/>
                <a:sym typeface="Chakra Petch"/>
              </a:rPr>
              <a:t> who collectively cast votes.</a:t>
            </a:r>
            <a:endParaRPr b="0" i="0" sz="1900" u="none" cap="none" strike="noStrike">
              <a:solidFill>
                <a:srgbClr val="F2F2F2"/>
              </a:solidFill>
              <a:latin typeface="Chakra Petch"/>
              <a:ea typeface="Chakra Petch"/>
              <a:cs typeface="Chakra Petch"/>
              <a:sym typeface="Chakra Petch"/>
            </a:endParaRPr>
          </a:p>
          <a:p>
            <a:pPr indent="-349250" lvl="0" marL="457200" marR="0" rtl="0" algn="l">
              <a:lnSpc>
                <a:spcPct val="100000"/>
              </a:lnSpc>
              <a:spcBef>
                <a:spcPts val="0"/>
              </a:spcBef>
              <a:spcAft>
                <a:spcPts val="0"/>
              </a:spcAft>
              <a:buClr>
                <a:srgbClr val="F2F2F2"/>
              </a:buClr>
              <a:buSzPts val="1900"/>
              <a:buFont typeface="Chakra Petch"/>
              <a:buChar char="●"/>
            </a:pPr>
            <a:r>
              <a:rPr b="0" i="0" lang="en" sz="1900" u="none" cap="none" strike="noStrike">
                <a:solidFill>
                  <a:srgbClr val="F2F2F2"/>
                </a:solidFill>
                <a:latin typeface="Chakra Petch"/>
                <a:ea typeface="Chakra Petch"/>
                <a:cs typeface="Chakra Petch"/>
                <a:sym typeface="Chakra Petch"/>
              </a:rPr>
              <a:t>All votes and activity through the DAO are posted on a blockchain, making all actions of users publicly viewable.</a:t>
            </a:r>
            <a:endParaRPr b="0" i="0" sz="1900" u="none" cap="none" strike="noStrike">
              <a:solidFill>
                <a:srgbClr val="F2F2F2"/>
              </a:solidFill>
              <a:latin typeface="Chakra Petch"/>
              <a:ea typeface="Chakra Petch"/>
              <a:cs typeface="Chakra Petch"/>
              <a:sym typeface="Chakra Petch"/>
            </a:endParaRPr>
          </a:p>
          <a:p>
            <a:pPr indent="-349250" lvl="0" marL="457200" marR="0" rtl="0" algn="l">
              <a:lnSpc>
                <a:spcPct val="100000"/>
              </a:lnSpc>
              <a:spcBef>
                <a:spcPts val="0"/>
              </a:spcBef>
              <a:spcAft>
                <a:spcPts val="0"/>
              </a:spcAft>
              <a:buClr>
                <a:srgbClr val="F2F2F2"/>
              </a:buClr>
              <a:buSzPts val="1900"/>
              <a:buFont typeface="Chakra Petch"/>
              <a:buChar char="●"/>
            </a:pPr>
            <a:r>
              <a:rPr b="0" i="0" lang="en" sz="1900" u="none" cap="none" strike="noStrike">
                <a:solidFill>
                  <a:srgbClr val="F2F2F2"/>
                </a:solidFill>
                <a:latin typeface="Chakra Petch"/>
                <a:ea typeface="Chakra Petch"/>
                <a:cs typeface="Chakra Petch"/>
                <a:sym typeface="Chakra Petch"/>
              </a:rPr>
              <a:t>The concept of a DAO is to promote oversight and management of an entity similar to a corporation. However, the key to a DAO is the lack of central authority; the collective group of leaders and participants act as the governing body.</a:t>
            </a:r>
            <a:endParaRPr b="0" i="0" sz="1900" u="none" cap="none" strike="noStrike">
              <a:solidFill>
                <a:srgbClr val="F2F2F2"/>
              </a:solidFill>
              <a:latin typeface="Chakra Petch"/>
              <a:ea typeface="Chakra Petch"/>
              <a:cs typeface="Chakra Petch"/>
              <a:sym typeface="Chakra Petch"/>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35"/>
          <p:cNvSpPr txBox="1"/>
          <p:nvPr>
            <p:ph type="title"/>
          </p:nvPr>
        </p:nvSpPr>
        <p:spPr>
          <a:xfrm>
            <a:off x="715100" y="586950"/>
            <a:ext cx="7273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How DOW Works?</a:t>
            </a:r>
            <a:endParaRPr/>
          </a:p>
        </p:txBody>
      </p:sp>
      <p:sp>
        <p:nvSpPr>
          <p:cNvPr id="2432" name="Google Shape;2432;p35"/>
          <p:cNvSpPr txBox="1"/>
          <p:nvPr/>
        </p:nvSpPr>
        <p:spPr>
          <a:xfrm>
            <a:off x="552725" y="1312050"/>
            <a:ext cx="7938000" cy="31092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F2F2F2"/>
              </a:buClr>
              <a:buSzPts val="1900"/>
              <a:buFont typeface="Chakra Petch"/>
              <a:buChar char="●"/>
            </a:pPr>
            <a:r>
              <a:rPr b="0" i="0" lang="en" sz="1900" u="none" cap="none" strike="noStrike">
                <a:solidFill>
                  <a:srgbClr val="F2F2F2"/>
                </a:solidFill>
                <a:latin typeface="Chakra Petch"/>
                <a:ea typeface="Chakra Petch"/>
                <a:cs typeface="Chakra Petch"/>
                <a:sym typeface="Chakra Petch"/>
              </a:rPr>
              <a:t>The voting process for DAOs is posted on a blockchain. Users must often select between mutually-exclusive options. </a:t>
            </a:r>
            <a:endParaRPr b="0" i="0" sz="1900" u="none" cap="none" strike="noStrike">
              <a:solidFill>
                <a:srgbClr val="F2F2F2"/>
              </a:solidFill>
              <a:latin typeface="Chakra Petch"/>
              <a:ea typeface="Chakra Petch"/>
              <a:cs typeface="Chakra Petch"/>
              <a:sym typeface="Chakra Petch"/>
            </a:endParaRPr>
          </a:p>
          <a:p>
            <a:pPr indent="-349250" lvl="0" marL="457200" marR="0" rtl="0" algn="l">
              <a:lnSpc>
                <a:spcPct val="100000"/>
              </a:lnSpc>
              <a:spcBef>
                <a:spcPts val="0"/>
              </a:spcBef>
              <a:spcAft>
                <a:spcPts val="0"/>
              </a:spcAft>
              <a:buClr>
                <a:srgbClr val="F2F2F2"/>
              </a:buClr>
              <a:buSzPts val="1900"/>
              <a:buFont typeface="Chakra Petch"/>
              <a:buChar char="●"/>
            </a:pPr>
            <a:r>
              <a:rPr b="0" i="0" lang="en" sz="1900" u="none" cap="none" strike="noStrike">
                <a:solidFill>
                  <a:srgbClr val="F2F2F2"/>
                </a:solidFill>
                <a:latin typeface="Chakra Petch"/>
                <a:ea typeface="Chakra Petch"/>
                <a:cs typeface="Chakra Petch"/>
                <a:sym typeface="Chakra Petch"/>
              </a:rPr>
              <a:t>Voting power is often distributed across users based on the number of tokens they hold. </a:t>
            </a:r>
            <a:endParaRPr b="0" i="0" sz="1900" u="none" cap="none" strike="noStrike">
              <a:solidFill>
                <a:srgbClr val="F2F2F2"/>
              </a:solidFill>
              <a:latin typeface="Chakra Petch"/>
              <a:ea typeface="Chakra Petch"/>
              <a:cs typeface="Chakra Petch"/>
              <a:sym typeface="Chakra Petch"/>
            </a:endParaRPr>
          </a:p>
          <a:p>
            <a:pPr indent="-349250" lvl="0" marL="457200" marR="0" rtl="0" algn="l">
              <a:lnSpc>
                <a:spcPct val="100000"/>
              </a:lnSpc>
              <a:spcBef>
                <a:spcPts val="0"/>
              </a:spcBef>
              <a:spcAft>
                <a:spcPts val="0"/>
              </a:spcAft>
              <a:buClr>
                <a:srgbClr val="F2F2F2"/>
              </a:buClr>
              <a:buSzPts val="1900"/>
              <a:buFont typeface="Chakra Petch"/>
              <a:buChar char="●"/>
            </a:pPr>
            <a:r>
              <a:rPr b="0" i="0" lang="en" sz="1900" u="none" cap="none" strike="noStrike">
                <a:solidFill>
                  <a:srgbClr val="F2F2F2"/>
                </a:solidFill>
                <a:latin typeface="Chakra Petch"/>
                <a:ea typeface="Chakra Petch"/>
                <a:cs typeface="Chakra Petch"/>
                <a:sym typeface="Chakra Petch"/>
              </a:rPr>
              <a:t>For example, one user that owns 100 tokens of the DAO will have twice the weight of voting power over a user that owns 50 tokens.</a:t>
            </a:r>
            <a:endParaRPr b="0" i="0" sz="1900" u="none" cap="none" strike="noStrike">
              <a:solidFill>
                <a:srgbClr val="F2F2F2"/>
              </a:solidFill>
              <a:latin typeface="Chakra Petch"/>
              <a:ea typeface="Chakra Petch"/>
              <a:cs typeface="Chakra Petch"/>
              <a:sym typeface="Chakra Petch"/>
            </a:endParaRPr>
          </a:p>
          <a:p>
            <a:pPr indent="-349250" lvl="0" marL="457200" marR="0" rtl="0" algn="l">
              <a:lnSpc>
                <a:spcPct val="100000"/>
              </a:lnSpc>
              <a:spcBef>
                <a:spcPts val="0"/>
              </a:spcBef>
              <a:spcAft>
                <a:spcPts val="0"/>
              </a:spcAft>
              <a:buClr>
                <a:srgbClr val="F2F2F2"/>
              </a:buClr>
              <a:buSzPts val="1900"/>
              <a:buFont typeface="Chakra Petch"/>
              <a:buChar char="●"/>
            </a:pPr>
            <a:r>
              <a:rPr b="0" i="0" lang="en" sz="1900" u="none" cap="none" strike="noStrike">
                <a:solidFill>
                  <a:srgbClr val="F2F2F2"/>
                </a:solidFill>
                <a:latin typeface="Chakra Petch"/>
                <a:ea typeface="Chakra Petch"/>
                <a:cs typeface="Chakra Petch"/>
                <a:sym typeface="Chakra Petch"/>
              </a:rPr>
              <a:t>The theory behind this practice is users who are more monetarily invested in the DAO are incentivized to act in good faith.</a:t>
            </a:r>
            <a:endParaRPr b="0" i="0" sz="1900" u="none" cap="none" strike="noStrike">
              <a:solidFill>
                <a:srgbClr val="F2F2F2"/>
              </a:solidFill>
              <a:latin typeface="Chakra Petch"/>
              <a:ea typeface="Chakra Petch"/>
              <a:cs typeface="Chakra Petch"/>
              <a:sym typeface="Chakra Petch"/>
            </a:endParaRPr>
          </a:p>
          <a:p>
            <a:pPr indent="-349250" lvl="0" marL="457200" marR="0" rtl="0" algn="l">
              <a:lnSpc>
                <a:spcPct val="100000"/>
              </a:lnSpc>
              <a:spcBef>
                <a:spcPts val="0"/>
              </a:spcBef>
              <a:spcAft>
                <a:spcPts val="0"/>
              </a:spcAft>
              <a:buClr>
                <a:srgbClr val="F2F2F2"/>
              </a:buClr>
              <a:buSzPts val="1900"/>
              <a:buFont typeface="Chakra Petch"/>
              <a:buChar char="●"/>
            </a:pPr>
            <a:r>
              <a:rPr b="0" i="0" lang="en" sz="1900" u="none" cap="none" strike="noStrike">
                <a:solidFill>
                  <a:srgbClr val="F2F2F2"/>
                </a:solidFill>
                <a:latin typeface="Chakra Petch"/>
                <a:ea typeface="Chakra Petch"/>
                <a:cs typeface="Chakra Petch"/>
                <a:sym typeface="Chakra Petch"/>
              </a:rPr>
              <a:t>DAOs often have treasuries that house tokens that can be issued in exchange for fiat.</a:t>
            </a:r>
            <a:endParaRPr b="0" i="0" sz="1900" u="none" cap="none" strike="noStrike">
              <a:solidFill>
                <a:srgbClr val="F2F2F2"/>
              </a:solidFill>
              <a:latin typeface="Chakra Petch"/>
              <a:ea typeface="Chakra Petch"/>
              <a:cs typeface="Chakra Petch"/>
              <a:sym typeface="Chakra Petch"/>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36"/>
          <p:cNvSpPr txBox="1"/>
          <p:nvPr>
            <p:ph type="title"/>
          </p:nvPr>
        </p:nvSpPr>
        <p:spPr>
          <a:xfrm>
            <a:off x="715100" y="586950"/>
            <a:ext cx="7273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Benefits of Panaverse DAO</a:t>
            </a:r>
            <a:endParaRPr/>
          </a:p>
        </p:txBody>
      </p:sp>
      <p:sp>
        <p:nvSpPr>
          <p:cNvPr id="2438" name="Google Shape;2438;p36"/>
          <p:cNvSpPr txBox="1"/>
          <p:nvPr/>
        </p:nvSpPr>
        <p:spPr>
          <a:xfrm>
            <a:off x="552725" y="1312050"/>
            <a:ext cx="7938000" cy="25242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rgbClr val="F2F2F2"/>
              </a:buClr>
              <a:buSzPts val="3800"/>
              <a:buFont typeface="Chakra Petch"/>
              <a:buChar char="●"/>
            </a:pPr>
            <a:r>
              <a:rPr b="0" i="0" lang="en" sz="3800" u="none" cap="none" strike="noStrike">
                <a:solidFill>
                  <a:srgbClr val="F2F2F2"/>
                </a:solidFill>
                <a:latin typeface="Chakra Petch"/>
                <a:ea typeface="Chakra Petch"/>
                <a:cs typeface="Chakra Petch"/>
                <a:sym typeface="Chakra Petch"/>
              </a:rPr>
              <a:t>Decentralization</a:t>
            </a:r>
            <a:endParaRPr b="0" i="0" sz="3800" u="none" cap="none" strike="noStrike">
              <a:solidFill>
                <a:srgbClr val="F2F2F2"/>
              </a:solidFill>
              <a:latin typeface="Chakra Petch"/>
              <a:ea typeface="Chakra Petch"/>
              <a:cs typeface="Chakra Petch"/>
              <a:sym typeface="Chakra Petch"/>
            </a:endParaRPr>
          </a:p>
          <a:p>
            <a:pPr indent="-457200" lvl="0" marL="457200" marR="0" rtl="0" algn="l">
              <a:lnSpc>
                <a:spcPct val="100000"/>
              </a:lnSpc>
              <a:spcBef>
                <a:spcPts val="0"/>
              </a:spcBef>
              <a:spcAft>
                <a:spcPts val="0"/>
              </a:spcAft>
              <a:buClr>
                <a:srgbClr val="F2F2F2"/>
              </a:buClr>
              <a:buSzPts val="3800"/>
              <a:buFont typeface="Chakra Petch"/>
              <a:buChar char="●"/>
            </a:pPr>
            <a:r>
              <a:rPr b="0" i="0" lang="en" sz="3800" u="none" cap="none" strike="noStrike">
                <a:solidFill>
                  <a:srgbClr val="F2F2F2"/>
                </a:solidFill>
                <a:latin typeface="Chakra Petch"/>
                <a:ea typeface="Chakra Petch"/>
                <a:cs typeface="Chakra Petch"/>
                <a:sym typeface="Chakra Petch"/>
              </a:rPr>
              <a:t>Participation</a:t>
            </a:r>
            <a:endParaRPr b="0" i="0" sz="3800" u="none" cap="none" strike="noStrike">
              <a:solidFill>
                <a:srgbClr val="F2F2F2"/>
              </a:solidFill>
              <a:latin typeface="Chakra Petch"/>
              <a:ea typeface="Chakra Petch"/>
              <a:cs typeface="Chakra Petch"/>
              <a:sym typeface="Chakra Petch"/>
            </a:endParaRPr>
          </a:p>
          <a:p>
            <a:pPr indent="-457200" lvl="0" marL="457200" marR="0" rtl="0" algn="l">
              <a:lnSpc>
                <a:spcPct val="100000"/>
              </a:lnSpc>
              <a:spcBef>
                <a:spcPts val="0"/>
              </a:spcBef>
              <a:spcAft>
                <a:spcPts val="0"/>
              </a:spcAft>
              <a:buClr>
                <a:srgbClr val="F2F2F2"/>
              </a:buClr>
              <a:buSzPts val="3800"/>
              <a:buFont typeface="Chakra Petch"/>
              <a:buChar char="●"/>
            </a:pPr>
            <a:r>
              <a:rPr b="0" i="0" lang="en" sz="3800" u="none" cap="none" strike="noStrike">
                <a:solidFill>
                  <a:srgbClr val="F2F2F2"/>
                </a:solidFill>
                <a:latin typeface="Chakra Petch"/>
                <a:ea typeface="Chakra Petch"/>
                <a:cs typeface="Chakra Petch"/>
                <a:sym typeface="Chakra Petch"/>
              </a:rPr>
              <a:t>Publicity</a:t>
            </a:r>
            <a:endParaRPr b="0" i="0" sz="3800" u="none" cap="none" strike="noStrike">
              <a:solidFill>
                <a:srgbClr val="F2F2F2"/>
              </a:solidFill>
              <a:latin typeface="Chakra Petch"/>
              <a:ea typeface="Chakra Petch"/>
              <a:cs typeface="Chakra Petch"/>
              <a:sym typeface="Chakra Petch"/>
            </a:endParaRPr>
          </a:p>
          <a:p>
            <a:pPr indent="-457200" lvl="0" marL="457200" marR="0" rtl="0" algn="l">
              <a:lnSpc>
                <a:spcPct val="100000"/>
              </a:lnSpc>
              <a:spcBef>
                <a:spcPts val="0"/>
              </a:spcBef>
              <a:spcAft>
                <a:spcPts val="0"/>
              </a:spcAft>
              <a:buClr>
                <a:srgbClr val="F2F2F2"/>
              </a:buClr>
              <a:buSzPts val="3800"/>
              <a:buFont typeface="Chakra Petch"/>
              <a:buChar char="●"/>
            </a:pPr>
            <a:r>
              <a:rPr b="0" i="0" lang="en" sz="3800" u="none" cap="none" strike="noStrike">
                <a:solidFill>
                  <a:srgbClr val="F2F2F2"/>
                </a:solidFill>
                <a:latin typeface="Chakra Petch"/>
                <a:ea typeface="Chakra Petch"/>
                <a:cs typeface="Chakra Petch"/>
                <a:sym typeface="Chakra Petch"/>
              </a:rPr>
              <a:t>Community</a:t>
            </a:r>
            <a:endParaRPr b="0" i="0" sz="3800" u="none" cap="none" strike="noStrike">
              <a:solidFill>
                <a:srgbClr val="F2F2F2"/>
              </a:solidFill>
              <a:latin typeface="Chakra Petch"/>
              <a:ea typeface="Chakra Petch"/>
              <a:cs typeface="Chakra Petch"/>
              <a:sym typeface="Chakra Petch"/>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37"/>
          <p:cNvSpPr txBox="1"/>
          <p:nvPr>
            <p:ph type="title"/>
          </p:nvPr>
        </p:nvSpPr>
        <p:spPr>
          <a:xfrm>
            <a:off x="1851000" y="773550"/>
            <a:ext cx="5442000" cy="123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5100"/>
              <a:t>Panaverse Community</a:t>
            </a:r>
            <a:endParaRPr sz="5100"/>
          </a:p>
        </p:txBody>
      </p:sp>
      <p:sp>
        <p:nvSpPr>
          <p:cNvPr id="2444" name="Google Shape;2444;p37"/>
          <p:cNvSpPr txBox="1"/>
          <p:nvPr>
            <p:ph idx="1" type="subTitle"/>
          </p:nvPr>
        </p:nvSpPr>
        <p:spPr>
          <a:xfrm>
            <a:off x="1851000" y="2465250"/>
            <a:ext cx="5442000" cy="68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600"/>
              <a:t>The concept of a Panaverse DAO will encourage people from all over the world to seamlessly come together to build a single Web 3 and Metaverse vision. With just an internet connection, token holders can interact with other owners wherever they may live.</a:t>
            </a:r>
            <a:endParaRPr sz="1600"/>
          </a:p>
        </p:txBody>
      </p:sp>
      <p:sp>
        <p:nvSpPr>
          <p:cNvPr id="2445" name="Google Shape;2445;p37"/>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2F2F2"/>
                </a:solidFill>
                <a:latin typeface="Chakra Petch"/>
                <a:ea typeface="Chakra Petch"/>
                <a:cs typeface="Chakra Petch"/>
                <a:sym typeface="Chakra Petch"/>
              </a:rPr>
              <a:t>www.</a:t>
            </a:r>
            <a:r>
              <a:rPr b="0" i="0" lang="en" sz="1400" u="none" cap="none" strike="noStrike">
                <a:solidFill>
                  <a:srgbClr val="F2F2F2"/>
                </a:solidFill>
                <a:latin typeface="Arial"/>
                <a:ea typeface="Arial"/>
                <a:cs typeface="Arial"/>
                <a:sym typeface="Arial"/>
              </a:rPr>
              <a:t>panaverse.dao</a:t>
            </a:r>
            <a:endParaRPr b="0" i="0" sz="1400" u="none" cap="none" strike="noStrike">
              <a:solidFill>
                <a:srgbClr val="F2F2F2"/>
              </a:solidFill>
              <a:latin typeface="Arial"/>
              <a:ea typeface="Arial"/>
              <a:cs typeface="Arial"/>
              <a:sym typeface="Arial"/>
            </a:endParaRPr>
          </a:p>
        </p:txBody>
      </p:sp>
      <p:pic>
        <p:nvPicPr>
          <p:cNvPr id="2446" name="Google Shape;2446;p37"/>
          <p:cNvPicPr preferRelativeResize="0"/>
          <p:nvPr/>
        </p:nvPicPr>
        <p:blipFill rotWithShape="1">
          <a:blip r:embed="rId3">
            <a:alphaModFix/>
          </a:blip>
          <a:srcRect b="29611" l="24132" r="51990" t="28049"/>
          <a:stretch/>
        </p:blipFill>
        <p:spPr>
          <a:xfrm>
            <a:off x="4251275" y="3593925"/>
            <a:ext cx="862650" cy="10099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38"/>
          <p:cNvSpPr txBox="1"/>
          <p:nvPr>
            <p:ph type="title"/>
          </p:nvPr>
        </p:nvSpPr>
        <p:spPr>
          <a:xfrm>
            <a:off x="715100" y="586950"/>
            <a:ext cx="7273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Panaverse Tokens?</a:t>
            </a:r>
            <a:endParaRPr/>
          </a:p>
        </p:txBody>
      </p:sp>
      <p:sp>
        <p:nvSpPr>
          <p:cNvPr id="2452" name="Google Shape;2452;p38"/>
          <p:cNvSpPr txBox="1"/>
          <p:nvPr/>
        </p:nvSpPr>
        <p:spPr>
          <a:xfrm>
            <a:off x="552725" y="1159650"/>
            <a:ext cx="7938000" cy="37866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F2F2F2"/>
              </a:buClr>
              <a:buSzPts val="1800"/>
              <a:buFont typeface="Chakra Petch"/>
              <a:buChar char="●"/>
            </a:pPr>
            <a:r>
              <a:rPr b="0" i="0" lang="en" sz="1800" u="none" cap="none" strike="noStrike">
                <a:solidFill>
                  <a:srgbClr val="F2F2F2"/>
                </a:solidFill>
                <a:latin typeface="Chakra Petch"/>
                <a:ea typeface="Chakra Petch"/>
                <a:cs typeface="Chakra Petch"/>
                <a:sym typeface="Chakra Petch"/>
              </a:rPr>
              <a:t>A Panaverse DAO initially raises capital by trading fiat for its native Panaverse token. This native token represents voting power and ownership proportion across members. If Panaverse DAO is successful, the value of the Panaverse native token will increase.</a:t>
            </a:r>
            <a:endParaRPr b="0" i="0" sz="1800" u="none" cap="none" strike="noStrike">
              <a:solidFill>
                <a:srgbClr val="F2F2F2"/>
              </a:solidFill>
              <a:latin typeface="Chakra Petch"/>
              <a:ea typeface="Chakra Petch"/>
              <a:cs typeface="Chakra Petch"/>
              <a:sym typeface="Chakra Petch"/>
            </a:endParaRPr>
          </a:p>
          <a:p>
            <a:pPr indent="-342900" lvl="0" marL="457200" marR="0" rtl="0" algn="l">
              <a:lnSpc>
                <a:spcPct val="100000"/>
              </a:lnSpc>
              <a:spcBef>
                <a:spcPts val="0"/>
              </a:spcBef>
              <a:spcAft>
                <a:spcPts val="0"/>
              </a:spcAft>
              <a:buClr>
                <a:srgbClr val="F2F2F2"/>
              </a:buClr>
              <a:buSzPts val="1800"/>
              <a:buFont typeface="Chakra Petch"/>
              <a:buChar char="●"/>
            </a:pPr>
            <a:r>
              <a:rPr b="0" i="0" lang="en" sz="1800" u="none" cap="none" strike="noStrike">
                <a:solidFill>
                  <a:srgbClr val="F2F2F2"/>
                </a:solidFill>
                <a:latin typeface="Chakra Petch"/>
                <a:ea typeface="Chakra Petch"/>
                <a:cs typeface="Chakra Petch"/>
                <a:sym typeface="Chakra Petch"/>
              </a:rPr>
              <a:t>The Panaverse DAO can then issue future tokens at a greater value to raise more capital. </a:t>
            </a:r>
            <a:endParaRPr b="0" i="0" sz="1800" u="none" cap="none" strike="noStrike">
              <a:solidFill>
                <a:srgbClr val="F2F2F2"/>
              </a:solidFill>
              <a:latin typeface="Chakra Petch"/>
              <a:ea typeface="Chakra Petch"/>
              <a:cs typeface="Chakra Petch"/>
              <a:sym typeface="Chakra Petch"/>
            </a:endParaRPr>
          </a:p>
          <a:p>
            <a:pPr indent="-342900" lvl="0" marL="457200" marR="0" rtl="0" algn="l">
              <a:lnSpc>
                <a:spcPct val="100000"/>
              </a:lnSpc>
              <a:spcBef>
                <a:spcPts val="0"/>
              </a:spcBef>
              <a:spcAft>
                <a:spcPts val="0"/>
              </a:spcAft>
              <a:buClr>
                <a:srgbClr val="F2F2F2"/>
              </a:buClr>
              <a:buSzPts val="1800"/>
              <a:buFont typeface="Chakra Petch"/>
              <a:buChar char="●"/>
            </a:pPr>
            <a:r>
              <a:rPr b="0" i="0" lang="en" sz="1800" u="none" cap="none" strike="noStrike">
                <a:solidFill>
                  <a:srgbClr val="F2F2F2"/>
                </a:solidFill>
                <a:latin typeface="Chakra Petch"/>
                <a:ea typeface="Chakra Petch"/>
                <a:cs typeface="Chakra Petch"/>
                <a:sym typeface="Chakra Petch"/>
              </a:rPr>
              <a:t>Panaverse Tokens will also be issued to Developers for work performed and performant students as reward.</a:t>
            </a:r>
            <a:endParaRPr b="0" i="0" sz="1800" u="none" cap="none" strike="noStrike">
              <a:solidFill>
                <a:srgbClr val="F2F2F2"/>
              </a:solidFill>
              <a:latin typeface="Chakra Petch"/>
              <a:ea typeface="Chakra Petch"/>
              <a:cs typeface="Chakra Petch"/>
              <a:sym typeface="Chakra Petch"/>
            </a:endParaRPr>
          </a:p>
          <a:p>
            <a:pPr indent="-342900" lvl="0" marL="457200" marR="0" rtl="0" algn="l">
              <a:lnSpc>
                <a:spcPct val="100000"/>
              </a:lnSpc>
              <a:spcBef>
                <a:spcPts val="0"/>
              </a:spcBef>
              <a:spcAft>
                <a:spcPts val="0"/>
              </a:spcAft>
              <a:buClr>
                <a:srgbClr val="F2F2F2"/>
              </a:buClr>
              <a:buSzPts val="1800"/>
              <a:buFont typeface="Chakra Petch"/>
              <a:buChar char="●"/>
            </a:pPr>
            <a:r>
              <a:rPr b="0" i="0" lang="en" sz="1800" u="none" cap="none" strike="noStrike">
                <a:solidFill>
                  <a:srgbClr val="F2F2F2"/>
                </a:solidFill>
                <a:latin typeface="Chakra Petch"/>
                <a:ea typeface="Chakra Petch"/>
                <a:cs typeface="Chakra Petch"/>
                <a:sym typeface="Chakra Petch"/>
              </a:rPr>
              <a:t>A Panaverse DAO can also invest in assets if the members decide to approve such measures. </a:t>
            </a:r>
            <a:endParaRPr b="0" i="0" sz="1800" u="none" cap="none" strike="noStrike">
              <a:solidFill>
                <a:srgbClr val="F2F2F2"/>
              </a:solidFill>
              <a:latin typeface="Chakra Petch"/>
              <a:ea typeface="Chakra Petch"/>
              <a:cs typeface="Chakra Petch"/>
              <a:sym typeface="Chakra Petch"/>
            </a:endParaRPr>
          </a:p>
          <a:p>
            <a:pPr indent="-342900" lvl="0" marL="457200" marR="0" rtl="0" algn="l">
              <a:lnSpc>
                <a:spcPct val="100000"/>
              </a:lnSpc>
              <a:spcBef>
                <a:spcPts val="0"/>
              </a:spcBef>
              <a:spcAft>
                <a:spcPts val="0"/>
              </a:spcAft>
              <a:buClr>
                <a:srgbClr val="F2F2F2"/>
              </a:buClr>
              <a:buSzPts val="1800"/>
              <a:buFont typeface="Chakra Petch"/>
              <a:buChar char="●"/>
            </a:pPr>
            <a:r>
              <a:rPr b="0" i="0" lang="en" sz="1800" u="none" cap="none" strike="noStrike">
                <a:solidFill>
                  <a:srgbClr val="F2F2F2"/>
                </a:solidFill>
                <a:latin typeface="Chakra Petch"/>
                <a:ea typeface="Chakra Petch"/>
                <a:cs typeface="Chakra Petch"/>
                <a:sym typeface="Chakra Petch"/>
              </a:rPr>
              <a:t>The DOA wil train developers and receive a cut of 30% from the sale of products. These funds will be used to train more developers and provide return to the investors.</a:t>
            </a:r>
            <a:endParaRPr b="0" i="0" sz="1800" u="none" cap="none" strike="noStrike">
              <a:solidFill>
                <a:srgbClr val="F2F2F2"/>
              </a:solidFill>
              <a:latin typeface="Chakra Petch"/>
              <a:ea typeface="Chakra Petch"/>
              <a:cs typeface="Chakra Petch"/>
              <a:sym typeface="Chakra Petch"/>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39"/>
          <p:cNvSpPr txBox="1"/>
          <p:nvPr>
            <p:ph type="title"/>
          </p:nvPr>
        </p:nvSpPr>
        <p:spPr>
          <a:xfrm>
            <a:off x="715100" y="586950"/>
            <a:ext cx="72732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The Panaverse Plan</a:t>
            </a:r>
            <a:endParaRPr/>
          </a:p>
        </p:txBody>
      </p:sp>
      <p:sp>
        <p:nvSpPr>
          <p:cNvPr id="2458" name="Google Shape;2458;p39"/>
          <p:cNvSpPr txBox="1"/>
          <p:nvPr/>
        </p:nvSpPr>
        <p:spPr>
          <a:xfrm>
            <a:off x="552725" y="1159650"/>
            <a:ext cx="79380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rgbClr val="F2F2F2"/>
              </a:buClr>
              <a:buSzPts val="2100"/>
              <a:buFont typeface="Chakra Petch"/>
              <a:buChar char="●"/>
            </a:pPr>
            <a:r>
              <a:rPr b="0" i="0" lang="en" sz="2100" u="none" cap="none" strike="noStrike">
                <a:solidFill>
                  <a:srgbClr val="F2F2F2"/>
                </a:solidFill>
                <a:latin typeface="Chakra Petch"/>
                <a:ea typeface="Chakra Petch"/>
                <a:cs typeface="Chakra Petch"/>
                <a:sym typeface="Chakra Petch"/>
              </a:rPr>
              <a:t>The mission statement of the Panaverse DAO is to become the largest Jamstack, Web 2.0, Web 3.0, and Metaverse entity in the world and change lives of millions around the world.</a:t>
            </a:r>
            <a:endParaRPr b="0" i="0" sz="2100" u="none" cap="none" strike="noStrike">
              <a:solidFill>
                <a:srgbClr val="F2F2F2"/>
              </a:solidFill>
              <a:latin typeface="Chakra Petch"/>
              <a:ea typeface="Chakra Petch"/>
              <a:cs typeface="Chakra Petch"/>
              <a:sym typeface="Chakra Petch"/>
            </a:endParaRPr>
          </a:p>
          <a:p>
            <a:pPr indent="-361950" lvl="0" marL="457200" marR="0" rtl="0" algn="l">
              <a:lnSpc>
                <a:spcPct val="100000"/>
              </a:lnSpc>
              <a:spcBef>
                <a:spcPts val="0"/>
              </a:spcBef>
              <a:spcAft>
                <a:spcPts val="0"/>
              </a:spcAft>
              <a:buClr>
                <a:srgbClr val="F2F2F2"/>
              </a:buClr>
              <a:buSzPts val="2100"/>
              <a:buFont typeface="Chakra Petch"/>
              <a:buChar char="●"/>
            </a:pPr>
            <a:r>
              <a:rPr b="0" i="0" lang="en" sz="2100" u="none" cap="none" strike="noStrike">
                <a:solidFill>
                  <a:srgbClr val="F2F2F2"/>
                </a:solidFill>
                <a:latin typeface="Chakra Petch"/>
                <a:ea typeface="Chakra Petch"/>
                <a:cs typeface="Chakra Petch"/>
                <a:sym typeface="Chakra Petch"/>
              </a:rPr>
              <a:t>Web 2.0, Web 3.0, and Metaverse Mass Training DAO.</a:t>
            </a:r>
            <a:endParaRPr b="0" i="0" sz="2100" u="none" cap="none" strike="noStrike">
              <a:solidFill>
                <a:srgbClr val="F2F2F2"/>
              </a:solidFill>
              <a:latin typeface="Chakra Petch"/>
              <a:ea typeface="Chakra Petch"/>
              <a:cs typeface="Chakra Petch"/>
              <a:sym typeface="Chakra Petch"/>
            </a:endParaRPr>
          </a:p>
          <a:p>
            <a:pPr indent="-361950" lvl="0" marL="457200" marR="0" rtl="0" algn="l">
              <a:lnSpc>
                <a:spcPct val="100000"/>
              </a:lnSpc>
              <a:spcBef>
                <a:spcPts val="0"/>
              </a:spcBef>
              <a:spcAft>
                <a:spcPts val="0"/>
              </a:spcAft>
              <a:buClr>
                <a:srgbClr val="F2F2F2"/>
              </a:buClr>
              <a:buSzPts val="2100"/>
              <a:buFont typeface="Chakra Petch"/>
              <a:buChar char="●"/>
            </a:pPr>
            <a:r>
              <a:rPr b="0" i="0" lang="en" sz="2100" u="none" cap="none" strike="noStrike">
                <a:solidFill>
                  <a:srgbClr val="F2F2F2"/>
                </a:solidFill>
                <a:latin typeface="Chakra Petch"/>
                <a:ea typeface="Chakra Petch"/>
                <a:cs typeface="Chakra Petch"/>
                <a:sym typeface="Chakra Petch"/>
              </a:rPr>
              <a:t>Template Development: Web 2.0, Web 3.0, and Metaverse Templates</a:t>
            </a:r>
            <a:endParaRPr b="0" i="0" sz="2100" u="none" cap="none" strike="noStrike">
              <a:solidFill>
                <a:srgbClr val="F2F2F2"/>
              </a:solidFill>
              <a:latin typeface="Chakra Petch"/>
              <a:ea typeface="Chakra Petch"/>
              <a:cs typeface="Chakra Petch"/>
              <a:sym typeface="Chakra Petch"/>
            </a:endParaRPr>
          </a:p>
          <a:p>
            <a:pPr indent="-361950" lvl="0" marL="457200" marR="0" rtl="0" algn="l">
              <a:lnSpc>
                <a:spcPct val="100000"/>
              </a:lnSpc>
              <a:spcBef>
                <a:spcPts val="0"/>
              </a:spcBef>
              <a:spcAft>
                <a:spcPts val="0"/>
              </a:spcAft>
              <a:buClr>
                <a:srgbClr val="F2F2F2"/>
              </a:buClr>
              <a:buSzPts val="2100"/>
              <a:buFont typeface="Chakra Petch"/>
              <a:buChar char="●"/>
            </a:pPr>
            <a:r>
              <a:rPr b="0" i="0" lang="en" sz="2100" u="none" cap="none" strike="noStrike">
                <a:solidFill>
                  <a:srgbClr val="F2F2F2"/>
                </a:solidFill>
                <a:latin typeface="Chakra Petch"/>
                <a:ea typeface="Chakra Petch"/>
                <a:cs typeface="Chakra Petch"/>
                <a:sym typeface="Chakra Petch"/>
              </a:rPr>
              <a:t>Dapp Development: Panacloud Web 3.0 API Marketplace, etc. </a:t>
            </a:r>
            <a:endParaRPr b="0" i="0" sz="2100" u="none" cap="none" strike="noStrike">
              <a:solidFill>
                <a:srgbClr val="F2F2F2"/>
              </a:solidFill>
              <a:latin typeface="Chakra Petch"/>
              <a:ea typeface="Chakra Petch"/>
              <a:cs typeface="Chakra Petch"/>
              <a:sym typeface="Chakra Petch"/>
            </a:endParaRPr>
          </a:p>
          <a:p>
            <a:pPr indent="-361950" lvl="0" marL="457200" marR="0" rtl="0" algn="l">
              <a:lnSpc>
                <a:spcPct val="100000"/>
              </a:lnSpc>
              <a:spcBef>
                <a:spcPts val="0"/>
              </a:spcBef>
              <a:spcAft>
                <a:spcPts val="0"/>
              </a:spcAft>
              <a:buClr>
                <a:srgbClr val="F2F2F2"/>
              </a:buClr>
              <a:buSzPts val="2100"/>
              <a:buFont typeface="Chakra Petch"/>
              <a:buChar char="●"/>
            </a:pPr>
            <a:r>
              <a:rPr b="0" i="0" lang="en" sz="2100" u="none" cap="none" strike="noStrike">
                <a:solidFill>
                  <a:srgbClr val="F2F2F2"/>
                </a:solidFill>
                <a:latin typeface="Chakra Petch"/>
                <a:ea typeface="Chakra Petch"/>
                <a:cs typeface="Chakra Petch"/>
                <a:sym typeface="Chakra Petch"/>
              </a:rPr>
              <a:t>Panaverse will offer in Crowd Sale 1 Billion ERC 20 Tokens in 2023.</a:t>
            </a:r>
            <a:endParaRPr b="0" i="0" sz="2100" u="none" cap="none" strike="noStrike">
              <a:solidFill>
                <a:srgbClr val="F2F2F2"/>
              </a:solidFill>
              <a:latin typeface="Chakra Petch"/>
              <a:ea typeface="Chakra Petch"/>
              <a:cs typeface="Chakra Petch"/>
              <a:sym typeface="Chakra Petc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Gross Metaverse Product (GMP)</a:t>
            </a:r>
            <a:endParaRPr/>
          </a:p>
        </p:txBody>
      </p:sp>
      <p:sp>
        <p:nvSpPr>
          <p:cNvPr id="351" name="Google Shape;351;p4"/>
          <p:cNvSpPr txBox="1"/>
          <p:nvPr>
            <p:ph type="title"/>
          </p:nvPr>
        </p:nvSpPr>
        <p:spPr>
          <a:xfrm>
            <a:off x="796200" y="1521150"/>
            <a:ext cx="7704000" cy="145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UAE’s economic success to be measured using ‘Gross Metaverse Product’ instead of GDP</a:t>
            </a:r>
            <a:endParaRPr/>
          </a:p>
        </p:txBody>
      </p:sp>
      <p:sp>
        <p:nvSpPr>
          <p:cNvPr id="352" name="Google Shape;352;p4"/>
          <p:cNvSpPr txBox="1"/>
          <p:nvPr>
            <p:ph type="title"/>
          </p:nvPr>
        </p:nvSpPr>
        <p:spPr>
          <a:xfrm>
            <a:off x="4122475" y="3224275"/>
            <a:ext cx="4446300" cy="142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1700"/>
              <a:t>Minister of State for Artificial Intelligence, at Emirate’s Metaverse Strategy at the Dubai Metaverse Assembly</a:t>
            </a:r>
            <a:endParaRPr sz="1700"/>
          </a:p>
          <a:p>
            <a:pPr indent="0" lvl="0" marL="0" rtl="0" algn="l">
              <a:lnSpc>
                <a:spcPct val="100000"/>
              </a:lnSpc>
              <a:spcBef>
                <a:spcPts val="0"/>
              </a:spcBef>
              <a:spcAft>
                <a:spcPts val="0"/>
              </a:spcAft>
              <a:buSzPts val="3500"/>
              <a:buNone/>
            </a:pPr>
            <a:r>
              <a:rPr lang="en" sz="1700">
                <a:solidFill>
                  <a:srgbClr val="C9DAF8"/>
                </a:solidFill>
              </a:rPr>
              <a:t>Wed 28 Sep 2022</a:t>
            </a:r>
            <a:endParaRPr sz="1700">
              <a:solidFill>
                <a:srgbClr val="C9DAF8"/>
              </a:solidFill>
            </a:endParaRPr>
          </a:p>
        </p:txBody>
      </p:sp>
      <p:pic>
        <p:nvPicPr>
          <p:cNvPr id="353" name="Google Shape;353;p4"/>
          <p:cNvPicPr preferRelativeResize="0"/>
          <p:nvPr/>
        </p:nvPicPr>
        <p:blipFill rotWithShape="1">
          <a:blip r:embed="rId3">
            <a:alphaModFix/>
          </a:blip>
          <a:srcRect b="0" l="0" r="0" t="0"/>
          <a:stretch/>
        </p:blipFill>
        <p:spPr>
          <a:xfrm>
            <a:off x="1250200" y="3224275"/>
            <a:ext cx="2549850" cy="1322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40"/>
          <p:cNvSpPr txBox="1"/>
          <p:nvPr>
            <p:ph type="title"/>
          </p:nvPr>
        </p:nvSpPr>
        <p:spPr>
          <a:xfrm>
            <a:off x="299400" y="445025"/>
            <a:ext cx="86595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2900"/>
              <a:t>Developing Templates</a:t>
            </a:r>
            <a:endParaRPr sz="2900"/>
          </a:p>
        </p:txBody>
      </p:sp>
      <p:sp>
        <p:nvSpPr>
          <p:cNvPr id="2464" name="Google Shape;2464;p40"/>
          <p:cNvSpPr txBox="1"/>
          <p:nvPr>
            <p:ph type="title"/>
          </p:nvPr>
        </p:nvSpPr>
        <p:spPr>
          <a:xfrm>
            <a:off x="299400" y="593950"/>
            <a:ext cx="8659500" cy="399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t/>
            </a:r>
            <a:endParaRPr sz="1500">
              <a:solidFill>
                <a:srgbClr val="C9DAF8"/>
              </a:solidFill>
            </a:endParaRPr>
          </a:p>
          <a:p>
            <a:pPr indent="0" lvl="0" marL="0" rtl="0" algn="l">
              <a:lnSpc>
                <a:spcPct val="100000"/>
              </a:lnSpc>
              <a:spcBef>
                <a:spcPts val="0"/>
              </a:spcBef>
              <a:spcAft>
                <a:spcPts val="0"/>
              </a:spcAft>
              <a:buSzPts val="3500"/>
              <a:buNone/>
            </a:pPr>
            <a:r>
              <a:t/>
            </a:r>
            <a:endParaRPr sz="2700">
              <a:solidFill>
                <a:srgbClr val="C9DAF8"/>
              </a:solidFill>
            </a:endParaRPr>
          </a:p>
          <a:p>
            <a:pPr indent="0" lvl="0" marL="0" rtl="0" algn="l">
              <a:lnSpc>
                <a:spcPct val="100000"/>
              </a:lnSpc>
              <a:spcBef>
                <a:spcPts val="0"/>
              </a:spcBef>
              <a:spcAft>
                <a:spcPts val="0"/>
              </a:spcAft>
              <a:buSzPts val="3500"/>
              <a:buNone/>
            </a:pPr>
            <a:r>
              <a:rPr lang="en" sz="2700">
                <a:solidFill>
                  <a:srgbClr val="CCCCCC"/>
                </a:solidFill>
              </a:rPr>
              <a:t>We will be developing Jamstack, Web 3.0, and Metaverse templates for the following Marketplaces:</a:t>
            </a:r>
            <a:endParaRPr sz="2700">
              <a:solidFill>
                <a:srgbClr val="CCCCCC"/>
              </a:solidFill>
            </a:endParaRPr>
          </a:p>
          <a:p>
            <a:pPr indent="0" lvl="0" marL="0" rtl="0" algn="l">
              <a:lnSpc>
                <a:spcPct val="100000"/>
              </a:lnSpc>
              <a:spcBef>
                <a:spcPts val="0"/>
              </a:spcBef>
              <a:spcAft>
                <a:spcPts val="0"/>
              </a:spcAft>
              <a:buSzPts val="3500"/>
              <a:buNone/>
            </a:pPr>
            <a:r>
              <a:t/>
            </a:r>
            <a:endParaRPr sz="2700">
              <a:solidFill>
                <a:srgbClr val="CCCCCC"/>
              </a:solidFill>
            </a:endParaRPr>
          </a:p>
          <a:p>
            <a:pPr indent="0" lvl="0" marL="0" rtl="0" algn="l">
              <a:lnSpc>
                <a:spcPct val="100000"/>
              </a:lnSpc>
              <a:spcBef>
                <a:spcPts val="0"/>
              </a:spcBef>
              <a:spcAft>
                <a:spcPts val="0"/>
              </a:spcAft>
              <a:buSzPts val="3500"/>
              <a:buNone/>
            </a:pPr>
            <a:r>
              <a:rPr lang="en" sz="2700">
                <a:solidFill>
                  <a:srgbClr val="CCCCCC"/>
                </a:solidFill>
              </a:rPr>
              <a:t>https://themeforest.net/ </a:t>
            </a:r>
            <a:endParaRPr sz="2700">
              <a:solidFill>
                <a:srgbClr val="CCCCCC"/>
              </a:solidFill>
            </a:endParaRPr>
          </a:p>
          <a:p>
            <a:pPr indent="0" lvl="0" marL="0" rtl="0" algn="l">
              <a:lnSpc>
                <a:spcPct val="100000"/>
              </a:lnSpc>
              <a:spcBef>
                <a:spcPts val="0"/>
              </a:spcBef>
              <a:spcAft>
                <a:spcPts val="0"/>
              </a:spcAft>
              <a:buSzPts val="3500"/>
              <a:buNone/>
            </a:pPr>
            <a:r>
              <a:t/>
            </a:r>
            <a:endParaRPr sz="2700">
              <a:solidFill>
                <a:srgbClr val="CCCCCC"/>
              </a:solidFill>
            </a:endParaRPr>
          </a:p>
          <a:p>
            <a:pPr indent="0" lvl="0" marL="0" rtl="0" algn="l">
              <a:lnSpc>
                <a:spcPct val="100000"/>
              </a:lnSpc>
              <a:spcBef>
                <a:spcPts val="0"/>
              </a:spcBef>
              <a:spcAft>
                <a:spcPts val="0"/>
              </a:spcAft>
              <a:buSzPts val="3500"/>
              <a:buNone/>
            </a:pPr>
            <a:r>
              <a:rPr lang="en" sz="2700">
                <a:solidFill>
                  <a:srgbClr val="CCCCCC"/>
                </a:solidFill>
              </a:rPr>
              <a:t>https://sketchfab.com/</a:t>
            </a:r>
            <a:endParaRPr sz="2700">
              <a:solidFill>
                <a:srgbClr val="CCCCCC"/>
              </a:solidFill>
            </a:endParaRPr>
          </a:p>
          <a:p>
            <a:pPr indent="0" lvl="0" marL="0" rtl="0" algn="l">
              <a:lnSpc>
                <a:spcPct val="100000"/>
              </a:lnSpc>
              <a:spcBef>
                <a:spcPts val="0"/>
              </a:spcBef>
              <a:spcAft>
                <a:spcPts val="0"/>
              </a:spcAft>
              <a:buSzPts val="3500"/>
              <a:buNone/>
            </a:pPr>
            <a:r>
              <a:t/>
            </a:r>
            <a:endParaRPr sz="1500">
              <a:solidFill>
                <a:srgbClr val="CCCC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grpSp>
        <p:nvGrpSpPr>
          <p:cNvPr id="2469" name="Google Shape;2469;p41"/>
          <p:cNvGrpSpPr/>
          <p:nvPr/>
        </p:nvGrpSpPr>
        <p:grpSpPr>
          <a:xfrm>
            <a:off x="259833" y="1852850"/>
            <a:ext cx="1915527" cy="1735150"/>
            <a:chOff x="3154233" y="1852850"/>
            <a:chExt cx="1915527" cy="1735150"/>
          </a:xfrm>
        </p:grpSpPr>
        <p:sp>
          <p:nvSpPr>
            <p:cNvPr id="2470" name="Google Shape;2470;p41"/>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41"/>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chemeClr val="accent6"/>
                  </a:solidFill>
                  <a:latin typeface="Roboto"/>
                  <a:ea typeface="Roboto"/>
                  <a:cs typeface="Roboto"/>
                  <a:sym typeface="Roboto"/>
                </a:rPr>
                <a:t>2020</a:t>
              </a:r>
              <a:endParaRPr b="1" i="0" sz="1200" u="none" cap="none" strike="noStrike">
                <a:solidFill>
                  <a:schemeClr val="accent6"/>
                </a:solidFill>
                <a:latin typeface="Roboto"/>
                <a:ea typeface="Roboto"/>
                <a:cs typeface="Roboto"/>
                <a:sym typeface="Roboto"/>
              </a:endParaRPr>
            </a:p>
            <a:p>
              <a:pPr indent="0" lvl="0" marL="0" marR="0" rtl="0" algn="ctr">
                <a:lnSpc>
                  <a:spcPct val="115000"/>
                </a:lnSpc>
                <a:spcBef>
                  <a:spcPts val="1600"/>
                </a:spcBef>
                <a:spcAft>
                  <a:spcPts val="1600"/>
                </a:spcAft>
                <a:buClr>
                  <a:srgbClr val="000000"/>
                </a:buClr>
                <a:buSzPts val="1200"/>
                <a:buFont typeface="Arial"/>
                <a:buNone/>
              </a:pPr>
              <a:r>
                <a:t/>
              </a:r>
              <a:endParaRPr b="1" i="0" sz="1200" u="none" cap="none" strike="noStrike">
                <a:solidFill>
                  <a:schemeClr val="accent6"/>
                </a:solidFill>
                <a:latin typeface="Roboto"/>
                <a:ea typeface="Roboto"/>
                <a:cs typeface="Roboto"/>
                <a:sym typeface="Roboto"/>
              </a:endParaRPr>
            </a:p>
          </p:txBody>
        </p:sp>
        <p:sp>
          <p:nvSpPr>
            <p:cNvPr id="2472" name="Google Shape;2472;p41"/>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accent6"/>
                  </a:solidFill>
                  <a:latin typeface="Roboto"/>
                  <a:ea typeface="Roboto"/>
                  <a:cs typeface="Roboto"/>
                  <a:sym typeface="Roboto"/>
                </a:rPr>
                <a:t>Web 2.0 Main Faculty Training</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accent6"/>
                  </a:solidFill>
                  <a:latin typeface="Roboto"/>
                  <a:ea typeface="Roboto"/>
                  <a:cs typeface="Roboto"/>
                  <a:sym typeface="Roboto"/>
                </a:rPr>
                <a:t>TypeScript, Next.js, and Chakra UI</a:t>
              </a:r>
              <a:endParaRPr b="1" i="0" sz="800" u="none" cap="none" strike="noStrike">
                <a:solidFill>
                  <a:schemeClr val="accent6"/>
                </a:solidFill>
                <a:latin typeface="Roboto"/>
                <a:ea typeface="Roboto"/>
                <a:cs typeface="Roboto"/>
                <a:sym typeface="Roboto"/>
              </a:endParaRPr>
            </a:p>
          </p:txBody>
        </p:sp>
        <p:grpSp>
          <p:nvGrpSpPr>
            <p:cNvPr id="2473" name="Google Shape;2473;p41"/>
            <p:cNvGrpSpPr/>
            <p:nvPr/>
          </p:nvGrpSpPr>
          <p:grpSpPr>
            <a:xfrm>
              <a:off x="3435870" y="2800065"/>
              <a:ext cx="92400" cy="411825"/>
              <a:chOff x="845575" y="2563700"/>
              <a:chExt cx="92400" cy="411825"/>
            </a:xfrm>
          </p:grpSpPr>
          <p:sp>
            <p:nvSpPr>
              <p:cNvPr id="2474" name="Google Shape;2474;p41"/>
              <p:cNvSpPr/>
              <p:nvPr/>
            </p:nvSpPr>
            <p:spPr>
              <a:xfrm>
                <a:off x="845575"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75" name="Google Shape;2475;p41"/>
              <p:cNvCxnSpPr/>
              <p:nvPr/>
            </p:nvCxnSpPr>
            <p:spPr>
              <a:xfrm>
                <a:off x="891775" y="2616125"/>
                <a:ext cx="0" cy="359400"/>
              </a:xfrm>
              <a:prstGeom prst="straightConnector1">
                <a:avLst/>
              </a:prstGeom>
              <a:noFill/>
              <a:ln cap="flat" cmpd="sng" w="9525">
                <a:solidFill>
                  <a:schemeClr val="accent6"/>
                </a:solidFill>
                <a:prstDash val="solid"/>
                <a:round/>
                <a:headEnd len="sm" w="sm" type="none"/>
                <a:tailEnd len="sm" w="sm" type="none"/>
              </a:ln>
            </p:spPr>
          </p:cxnSp>
        </p:grpSp>
      </p:grpSp>
      <p:grpSp>
        <p:nvGrpSpPr>
          <p:cNvPr id="2476" name="Google Shape;2476;p41"/>
          <p:cNvGrpSpPr/>
          <p:nvPr/>
        </p:nvGrpSpPr>
        <p:grpSpPr>
          <a:xfrm>
            <a:off x="1523401" y="2702600"/>
            <a:ext cx="1928200" cy="1744202"/>
            <a:chOff x="1828201" y="2702600"/>
            <a:chExt cx="1928200" cy="1744202"/>
          </a:xfrm>
        </p:grpSpPr>
        <p:sp>
          <p:nvSpPr>
            <p:cNvPr id="2477" name="Google Shape;2477;p41"/>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41"/>
            <p:cNvSpPr txBox="1"/>
            <p:nvPr/>
          </p:nvSpPr>
          <p:spPr>
            <a:xfrm>
              <a:off x="1828201" y="2702600"/>
              <a:ext cx="10329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chemeClr val="accent6"/>
                  </a:solidFill>
                  <a:latin typeface="Roboto"/>
                  <a:ea typeface="Roboto"/>
                  <a:cs typeface="Roboto"/>
                  <a:sym typeface="Roboto"/>
                </a:rPr>
                <a:t>Jan 2021</a:t>
              </a:r>
              <a:endParaRPr b="1" i="0" sz="1200" u="none" cap="none" strike="noStrike">
                <a:solidFill>
                  <a:schemeClr val="accent6"/>
                </a:solidFill>
                <a:latin typeface="Roboto"/>
                <a:ea typeface="Roboto"/>
                <a:cs typeface="Roboto"/>
                <a:sym typeface="Roboto"/>
              </a:endParaRPr>
            </a:p>
          </p:txBody>
        </p:sp>
        <p:sp>
          <p:nvSpPr>
            <p:cNvPr id="2479" name="Google Shape;2479;p41"/>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accent6"/>
                  </a:solidFill>
                  <a:latin typeface="Roboto"/>
                  <a:ea typeface="Roboto"/>
                  <a:cs typeface="Roboto"/>
                  <a:sym typeface="Roboto"/>
                </a:rPr>
                <a:t>Web 3.0 Main Faculty Training</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accent6"/>
                  </a:solidFill>
                  <a:latin typeface="Roboto"/>
                  <a:ea typeface="Roboto"/>
                  <a:cs typeface="Roboto"/>
                  <a:sym typeface="Roboto"/>
                </a:rPr>
                <a:t>Solidity and Ethers</a:t>
              </a:r>
              <a:endParaRPr b="0" i="0" sz="800" u="none" cap="none" strike="noStrike">
                <a:solidFill>
                  <a:schemeClr val="accent6"/>
                </a:solidFill>
                <a:latin typeface="Roboto"/>
                <a:ea typeface="Roboto"/>
                <a:cs typeface="Roboto"/>
                <a:sym typeface="Roboto"/>
              </a:endParaRPr>
            </a:p>
          </p:txBody>
        </p:sp>
        <p:grpSp>
          <p:nvGrpSpPr>
            <p:cNvPr id="2480" name="Google Shape;2480;p41"/>
            <p:cNvGrpSpPr/>
            <p:nvPr/>
          </p:nvGrpSpPr>
          <p:grpSpPr>
            <a:xfrm rot="10800000">
              <a:off x="2149293" y="3079467"/>
              <a:ext cx="92400" cy="411825"/>
              <a:chOff x="2072481" y="2563700"/>
              <a:chExt cx="92400" cy="411825"/>
            </a:xfrm>
          </p:grpSpPr>
          <p:cxnSp>
            <p:nvCxnSpPr>
              <p:cNvPr id="2481" name="Google Shape;2481;p41"/>
              <p:cNvCxnSpPr/>
              <p:nvPr/>
            </p:nvCxnSpPr>
            <p:spPr>
              <a:xfrm>
                <a:off x="2118681"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482" name="Google Shape;2482;p41"/>
              <p:cNvSpPr/>
              <p:nvPr/>
            </p:nvSpPr>
            <p:spPr>
              <a:xfrm>
                <a:off x="2072481"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483" name="Google Shape;2483;p41"/>
          <p:cNvGrpSpPr/>
          <p:nvPr/>
        </p:nvGrpSpPr>
        <p:grpSpPr>
          <a:xfrm>
            <a:off x="2849433" y="1852850"/>
            <a:ext cx="1915527" cy="1735150"/>
            <a:chOff x="3154233" y="1852850"/>
            <a:chExt cx="1915527" cy="1735150"/>
          </a:xfrm>
        </p:grpSpPr>
        <p:sp>
          <p:nvSpPr>
            <p:cNvPr id="2484" name="Google Shape;2484;p41"/>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41"/>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chemeClr val="accent6"/>
                  </a:solidFill>
                  <a:latin typeface="Roboto"/>
                  <a:ea typeface="Roboto"/>
                  <a:cs typeface="Roboto"/>
                  <a:sym typeface="Roboto"/>
                </a:rPr>
                <a:t>2021</a:t>
              </a:r>
              <a:endParaRPr b="1" i="0" sz="1200" u="none" cap="none" strike="noStrike">
                <a:solidFill>
                  <a:schemeClr val="accent6"/>
                </a:solidFill>
                <a:latin typeface="Roboto"/>
                <a:ea typeface="Roboto"/>
                <a:cs typeface="Roboto"/>
                <a:sym typeface="Roboto"/>
              </a:endParaRPr>
            </a:p>
          </p:txBody>
        </p:sp>
        <p:sp>
          <p:nvSpPr>
            <p:cNvPr id="2486" name="Google Shape;2486;p41"/>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accent6"/>
                  </a:solidFill>
                  <a:latin typeface="Roboto"/>
                  <a:ea typeface="Roboto"/>
                  <a:cs typeface="Roboto"/>
                  <a:sym typeface="Roboto"/>
                </a:rPr>
                <a:t>Metaverse Research</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accent6"/>
                  </a:solidFill>
                  <a:latin typeface="Roboto"/>
                  <a:ea typeface="Roboto"/>
                  <a:cs typeface="Roboto"/>
                  <a:sym typeface="Roboto"/>
                </a:rPr>
                <a:t>Open or Closed Metaverse is the future? Three.js and/or Unity 3D</a:t>
              </a:r>
              <a:endParaRPr b="1" i="0" sz="800" u="none" cap="none" strike="noStrike">
                <a:solidFill>
                  <a:schemeClr val="accent6"/>
                </a:solidFill>
                <a:latin typeface="Roboto"/>
                <a:ea typeface="Roboto"/>
                <a:cs typeface="Roboto"/>
                <a:sym typeface="Roboto"/>
              </a:endParaRPr>
            </a:p>
          </p:txBody>
        </p:sp>
        <p:grpSp>
          <p:nvGrpSpPr>
            <p:cNvPr id="2487" name="Google Shape;2487;p41"/>
            <p:cNvGrpSpPr/>
            <p:nvPr/>
          </p:nvGrpSpPr>
          <p:grpSpPr>
            <a:xfrm>
              <a:off x="3435870" y="2800065"/>
              <a:ext cx="92400" cy="411825"/>
              <a:chOff x="845575" y="2563700"/>
              <a:chExt cx="92400" cy="411825"/>
            </a:xfrm>
          </p:grpSpPr>
          <p:sp>
            <p:nvSpPr>
              <p:cNvPr id="2488" name="Google Shape;2488;p41"/>
              <p:cNvSpPr/>
              <p:nvPr/>
            </p:nvSpPr>
            <p:spPr>
              <a:xfrm>
                <a:off x="845575"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89" name="Google Shape;2489;p41"/>
              <p:cNvCxnSpPr/>
              <p:nvPr/>
            </p:nvCxnSpPr>
            <p:spPr>
              <a:xfrm>
                <a:off x="891775" y="2616125"/>
                <a:ext cx="0" cy="359400"/>
              </a:xfrm>
              <a:prstGeom prst="straightConnector1">
                <a:avLst/>
              </a:prstGeom>
              <a:noFill/>
              <a:ln cap="flat" cmpd="sng" w="9525">
                <a:solidFill>
                  <a:schemeClr val="accent6"/>
                </a:solidFill>
                <a:prstDash val="solid"/>
                <a:round/>
                <a:headEnd len="sm" w="sm" type="none"/>
                <a:tailEnd len="sm" w="sm" type="none"/>
              </a:ln>
            </p:spPr>
          </p:cxnSp>
        </p:grpSp>
      </p:grpSp>
      <p:grpSp>
        <p:nvGrpSpPr>
          <p:cNvPr id="2490" name="Google Shape;2490;p41"/>
          <p:cNvGrpSpPr/>
          <p:nvPr/>
        </p:nvGrpSpPr>
        <p:grpSpPr>
          <a:xfrm>
            <a:off x="4108370" y="2702600"/>
            <a:ext cx="1935027" cy="1744202"/>
            <a:chOff x="4413170" y="2702600"/>
            <a:chExt cx="1935027" cy="1744202"/>
          </a:xfrm>
        </p:grpSpPr>
        <p:sp>
          <p:nvSpPr>
            <p:cNvPr id="2491" name="Google Shape;2491;p41"/>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2" name="Google Shape;2492;p41"/>
            <p:cNvGrpSpPr/>
            <p:nvPr/>
          </p:nvGrpSpPr>
          <p:grpSpPr>
            <a:xfrm rot="10800000">
              <a:off x="4737413" y="3079467"/>
              <a:ext cx="92400" cy="411825"/>
              <a:chOff x="2070100" y="2563700"/>
              <a:chExt cx="92400" cy="411825"/>
            </a:xfrm>
          </p:grpSpPr>
          <p:cxnSp>
            <p:nvCxnSpPr>
              <p:cNvPr id="2493" name="Google Shape;2493;p41"/>
              <p:cNvCxnSpPr/>
              <p:nvPr/>
            </p:nvCxnSpPr>
            <p:spPr>
              <a:xfrm>
                <a:off x="2116300"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494" name="Google Shape;2494;p41"/>
              <p:cNvSpPr/>
              <p:nvPr/>
            </p:nvSpPr>
            <p:spPr>
              <a:xfrm>
                <a:off x="2070100"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6"/>
                  </a:highlight>
                  <a:latin typeface="Arial"/>
                  <a:ea typeface="Arial"/>
                  <a:cs typeface="Arial"/>
                  <a:sym typeface="Arial"/>
                </a:endParaRPr>
              </a:p>
            </p:txBody>
          </p:sp>
        </p:grpSp>
        <p:sp>
          <p:nvSpPr>
            <p:cNvPr id="2495" name="Google Shape;2495;p41"/>
            <p:cNvSpPr txBox="1"/>
            <p:nvPr/>
          </p:nvSpPr>
          <p:spPr>
            <a:xfrm>
              <a:off x="4413170" y="2702600"/>
              <a:ext cx="10683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chemeClr val="accent6"/>
                  </a:solidFill>
                  <a:latin typeface="Roboto"/>
                  <a:ea typeface="Roboto"/>
                  <a:cs typeface="Roboto"/>
                  <a:sym typeface="Roboto"/>
                </a:rPr>
                <a:t>Jan 2022</a:t>
              </a:r>
              <a:endParaRPr b="1" i="0" sz="1200" u="none" cap="none" strike="noStrike">
                <a:solidFill>
                  <a:schemeClr val="accent6"/>
                </a:solidFill>
                <a:latin typeface="Roboto"/>
                <a:ea typeface="Roboto"/>
                <a:cs typeface="Roboto"/>
                <a:sym typeface="Roboto"/>
              </a:endParaRPr>
            </a:p>
          </p:txBody>
        </p:sp>
        <p:sp>
          <p:nvSpPr>
            <p:cNvPr id="2496" name="Google Shape;2496;p41"/>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accent6"/>
                  </a:solidFill>
                  <a:latin typeface="Roboto"/>
                  <a:ea typeface="Roboto"/>
                  <a:cs typeface="Roboto"/>
                  <a:sym typeface="Roboto"/>
                </a:rPr>
                <a:t>Started Developing Web 3 Products</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accent6"/>
                  </a:solidFill>
                  <a:latin typeface="Roboto"/>
                  <a:ea typeface="Roboto"/>
                  <a:cs typeface="Roboto"/>
                  <a:sym typeface="Roboto"/>
                </a:rPr>
                <a:t>Founded Web3 API Startup and started working on MVP</a:t>
              </a:r>
              <a:endParaRPr b="0" i="0" sz="800" u="none" cap="none" strike="noStrike">
                <a:solidFill>
                  <a:schemeClr val="accent6"/>
                </a:solidFill>
                <a:latin typeface="Roboto"/>
                <a:ea typeface="Roboto"/>
                <a:cs typeface="Roboto"/>
                <a:sym typeface="Roboto"/>
              </a:endParaRPr>
            </a:p>
          </p:txBody>
        </p:sp>
      </p:grpSp>
      <p:grpSp>
        <p:nvGrpSpPr>
          <p:cNvPr id="2497" name="Google Shape;2497;p41"/>
          <p:cNvGrpSpPr/>
          <p:nvPr/>
        </p:nvGrpSpPr>
        <p:grpSpPr>
          <a:xfrm>
            <a:off x="5402948" y="1852850"/>
            <a:ext cx="1953782" cy="1735150"/>
            <a:chOff x="5707748" y="1852850"/>
            <a:chExt cx="1953782" cy="1735150"/>
          </a:xfrm>
        </p:grpSpPr>
        <p:sp>
          <p:nvSpPr>
            <p:cNvPr id="2498" name="Google Shape;2498;p41"/>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9" name="Google Shape;2499;p41"/>
            <p:cNvGrpSpPr/>
            <p:nvPr/>
          </p:nvGrpSpPr>
          <p:grpSpPr>
            <a:xfrm>
              <a:off x="6031394" y="2800065"/>
              <a:ext cx="92400" cy="411825"/>
              <a:chOff x="845575" y="2563700"/>
              <a:chExt cx="92400" cy="411825"/>
            </a:xfrm>
          </p:grpSpPr>
          <p:cxnSp>
            <p:nvCxnSpPr>
              <p:cNvPr id="2500" name="Google Shape;2500;p41"/>
              <p:cNvCxnSpPr/>
              <p:nvPr/>
            </p:nvCxnSpPr>
            <p:spPr>
              <a:xfrm>
                <a:off x="891775"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501" name="Google Shape;2501;p41"/>
              <p:cNvSpPr/>
              <p:nvPr/>
            </p:nvSpPr>
            <p:spPr>
              <a:xfrm>
                <a:off x="845575"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2" name="Google Shape;2502;p41"/>
            <p:cNvSpPr txBox="1"/>
            <p:nvPr/>
          </p:nvSpPr>
          <p:spPr>
            <a:xfrm>
              <a:off x="5707748" y="3216600"/>
              <a:ext cx="9912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chemeClr val="accent6"/>
                  </a:solidFill>
                  <a:latin typeface="Roboto"/>
                  <a:ea typeface="Roboto"/>
                  <a:cs typeface="Roboto"/>
                  <a:sym typeface="Roboto"/>
                </a:rPr>
                <a:t>Sept 2022</a:t>
              </a:r>
              <a:endParaRPr b="1" i="0" sz="1200" u="none" cap="none" strike="noStrike">
                <a:solidFill>
                  <a:schemeClr val="accent6"/>
                </a:solidFill>
                <a:latin typeface="Roboto"/>
                <a:ea typeface="Roboto"/>
                <a:cs typeface="Roboto"/>
                <a:sym typeface="Roboto"/>
              </a:endParaRPr>
            </a:p>
          </p:txBody>
        </p:sp>
        <p:sp>
          <p:nvSpPr>
            <p:cNvPr id="2503" name="Google Shape;2503;p41"/>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accent6"/>
                  </a:solidFill>
                  <a:latin typeface="Roboto"/>
                  <a:ea typeface="Roboto"/>
                  <a:cs typeface="Roboto"/>
                  <a:sym typeface="Roboto"/>
                </a:rPr>
                <a:t>Limited Template Development</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chemeClr val="accent6"/>
                  </a:solidFill>
                  <a:latin typeface="Roboto"/>
                  <a:ea typeface="Roboto"/>
                  <a:cs typeface="Roboto"/>
                  <a:sym typeface="Roboto"/>
                </a:rPr>
                <a:t>Started Developing Web 2 and Web 3 Templates for Themeforest</a:t>
              </a:r>
              <a:endParaRPr b="1" i="0" sz="800" u="none" cap="none" strike="noStrike">
                <a:solidFill>
                  <a:schemeClr val="accent6"/>
                </a:solidFill>
                <a:latin typeface="Roboto"/>
                <a:ea typeface="Roboto"/>
                <a:cs typeface="Roboto"/>
                <a:sym typeface="Roboto"/>
              </a:endParaRPr>
            </a:p>
          </p:txBody>
        </p:sp>
      </p:grpSp>
      <p:grpSp>
        <p:nvGrpSpPr>
          <p:cNvPr id="2504" name="Google Shape;2504;p41"/>
          <p:cNvGrpSpPr/>
          <p:nvPr/>
        </p:nvGrpSpPr>
        <p:grpSpPr>
          <a:xfrm>
            <a:off x="6699202" y="2702600"/>
            <a:ext cx="2142435" cy="1744202"/>
            <a:chOff x="7004002" y="2702600"/>
            <a:chExt cx="2142435" cy="1744202"/>
          </a:xfrm>
        </p:grpSpPr>
        <p:sp>
          <p:nvSpPr>
            <p:cNvPr id="2505" name="Google Shape;2505;p41"/>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6" name="Google Shape;2506;p41"/>
            <p:cNvGrpSpPr/>
            <p:nvPr/>
          </p:nvGrpSpPr>
          <p:grpSpPr>
            <a:xfrm rot="10800000">
              <a:off x="7328221" y="3079467"/>
              <a:ext cx="92400" cy="411825"/>
              <a:chOff x="2070100" y="2563700"/>
              <a:chExt cx="92400" cy="411825"/>
            </a:xfrm>
          </p:grpSpPr>
          <p:cxnSp>
            <p:nvCxnSpPr>
              <p:cNvPr id="2507" name="Google Shape;2507;p41"/>
              <p:cNvCxnSpPr/>
              <p:nvPr/>
            </p:nvCxnSpPr>
            <p:spPr>
              <a:xfrm>
                <a:off x="2116300"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508" name="Google Shape;2508;p41"/>
              <p:cNvSpPr/>
              <p:nvPr/>
            </p:nvSpPr>
            <p:spPr>
              <a:xfrm>
                <a:off x="2070100"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9" name="Google Shape;2509;p41"/>
            <p:cNvSpPr txBox="1"/>
            <p:nvPr/>
          </p:nvSpPr>
          <p:spPr>
            <a:xfrm>
              <a:off x="7004002" y="2702600"/>
              <a:ext cx="10851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chemeClr val="accent6"/>
                  </a:solidFill>
                  <a:latin typeface="Roboto"/>
                  <a:ea typeface="Roboto"/>
                  <a:cs typeface="Roboto"/>
                  <a:sym typeface="Roboto"/>
                </a:rPr>
                <a:t>Oct 2022</a:t>
              </a:r>
              <a:endParaRPr b="1" i="0" sz="1200" u="none" cap="none" strike="noStrike">
                <a:solidFill>
                  <a:schemeClr val="accent6"/>
                </a:solidFill>
                <a:latin typeface="Roboto"/>
                <a:ea typeface="Roboto"/>
                <a:cs typeface="Roboto"/>
                <a:sym typeface="Roboto"/>
              </a:endParaRPr>
            </a:p>
          </p:txBody>
        </p:sp>
        <p:sp>
          <p:nvSpPr>
            <p:cNvPr id="2510" name="Google Shape;2510;p41"/>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accent6"/>
                  </a:solidFill>
                  <a:latin typeface="Roboto"/>
                  <a:ea typeface="Roboto"/>
                  <a:cs typeface="Roboto"/>
                  <a:sym typeface="Roboto"/>
                </a:rPr>
                <a:t>Metaverse Mass Nationwide Training </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6"/>
                  </a:solidFill>
                  <a:latin typeface="Roboto"/>
                  <a:ea typeface="Roboto"/>
                  <a:cs typeface="Roboto"/>
                  <a:sym typeface="Roboto"/>
                </a:rPr>
                <a:t>Started Training 3,500 students in Karachi, Lahore, Islamabad, and Peshawar</a:t>
              </a:r>
              <a:endParaRPr b="1" i="0" sz="800" u="none" cap="none" strike="noStrike">
                <a:solidFill>
                  <a:schemeClr val="accent6"/>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accent6"/>
                </a:solidFill>
                <a:latin typeface="Roboto"/>
                <a:ea typeface="Roboto"/>
                <a:cs typeface="Roboto"/>
                <a:sym typeface="Roboto"/>
              </a:endParaRPr>
            </a:p>
          </p:txBody>
        </p:sp>
      </p:grpSp>
      <p:sp>
        <p:nvSpPr>
          <p:cNvPr id="2511" name="Google Shape;2511;p41"/>
          <p:cNvSpPr txBox="1"/>
          <p:nvPr/>
        </p:nvSpPr>
        <p:spPr>
          <a:xfrm>
            <a:off x="487500" y="594550"/>
            <a:ext cx="7849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D026E1"/>
                </a:solidFill>
                <a:latin typeface="Orbitron Black"/>
                <a:ea typeface="Orbitron Black"/>
                <a:cs typeface="Orbitron Black"/>
                <a:sym typeface="Orbitron Black"/>
              </a:rPr>
              <a:t>The Pakistan Panaverse Timeline</a:t>
            </a:r>
            <a:endParaRPr b="0" i="0" sz="2800" u="none" cap="none" strike="noStrike">
              <a:solidFill>
                <a:srgbClr val="D026E1"/>
              </a:solidFill>
              <a:latin typeface="Orbitron Black"/>
              <a:ea typeface="Orbitron Black"/>
              <a:cs typeface="Orbitron Black"/>
              <a:sym typeface="Orbitron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42"/>
          <p:cNvSpPr txBox="1"/>
          <p:nvPr/>
        </p:nvSpPr>
        <p:spPr>
          <a:xfrm>
            <a:off x="487500" y="594550"/>
            <a:ext cx="78498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D026E1"/>
                </a:solidFill>
                <a:latin typeface="Orbitron Black"/>
                <a:ea typeface="Orbitron Black"/>
                <a:cs typeface="Orbitron Black"/>
                <a:sym typeface="Orbitron Black"/>
              </a:rPr>
              <a:t>The Global Panaverse Timeline</a:t>
            </a:r>
            <a:endParaRPr b="0" i="0" sz="2800" u="none" cap="none" strike="noStrike">
              <a:solidFill>
                <a:srgbClr val="D026E1"/>
              </a:solidFill>
              <a:latin typeface="Orbitron Black"/>
              <a:ea typeface="Orbitron Black"/>
              <a:cs typeface="Orbitron Black"/>
              <a:sym typeface="Orbitron Black"/>
            </a:endParaRPr>
          </a:p>
        </p:txBody>
      </p:sp>
      <p:grpSp>
        <p:nvGrpSpPr>
          <p:cNvPr id="2517" name="Google Shape;2517;p42"/>
          <p:cNvGrpSpPr/>
          <p:nvPr/>
        </p:nvGrpSpPr>
        <p:grpSpPr>
          <a:xfrm>
            <a:off x="259822" y="1852850"/>
            <a:ext cx="1915538" cy="1735150"/>
            <a:chOff x="3154222" y="1852850"/>
            <a:chExt cx="1915538" cy="1735150"/>
          </a:xfrm>
        </p:grpSpPr>
        <p:sp>
          <p:nvSpPr>
            <p:cNvPr id="2518" name="Google Shape;2518;p42"/>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42"/>
            <p:cNvSpPr txBox="1"/>
            <p:nvPr/>
          </p:nvSpPr>
          <p:spPr>
            <a:xfrm>
              <a:off x="3154222" y="3216600"/>
              <a:ext cx="9246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Nov 2022</a:t>
              </a:r>
              <a:endParaRPr b="1" i="0" sz="1200" u="none" cap="none" strike="noStrike">
                <a:solidFill>
                  <a:srgbClr val="FFFFFF"/>
                </a:solidFill>
                <a:latin typeface="Roboto"/>
                <a:ea typeface="Roboto"/>
                <a:cs typeface="Roboto"/>
                <a:sym typeface="Roboto"/>
              </a:endParaRPr>
            </a:p>
          </p:txBody>
        </p:sp>
        <p:sp>
          <p:nvSpPr>
            <p:cNvPr id="2520" name="Google Shape;2520;p42"/>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Roboto"/>
                  <a:ea typeface="Roboto"/>
                  <a:cs typeface="Roboto"/>
                  <a:sym typeface="Roboto"/>
                </a:rPr>
                <a:t>Contact VCs for Startup Funding </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Roboto"/>
                  <a:ea typeface="Roboto"/>
                  <a:cs typeface="Roboto"/>
                  <a:sym typeface="Roboto"/>
                </a:rPr>
                <a:t>API Web 3 MVP Ready for VCs</a:t>
              </a:r>
              <a:endParaRPr b="0" i="0" sz="800" u="none" cap="none" strike="noStrike">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grpSp>
          <p:nvGrpSpPr>
            <p:cNvPr id="2521" name="Google Shape;2521;p42"/>
            <p:cNvGrpSpPr/>
            <p:nvPr/>
          </p:nvGrpSpPr>
          <p:grpSpPr>
            <a:xfrm>
              <a:off x="3435870" y="2800065"/>
              <a:ext cx="92400" cy="411825"/>
              <a:chOff x="845575" y="2563700"/>
              <a:chExt cx="92400" cy="411825"/>
            </a:xfrm>
          </p:grpSpPr>
          <p:sp>
            <p:nvSpPr>
              <p:cNvPr id="2522" name="Google Shape;2522;p42"/>
              <p:cNvSpPr/>
              <p:nvPr/>
            </p:nvSpPr>
            <p:spPr>
              <a:xfrm>
                <a:off x="845575"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23" name="Google Shape;2523;p42"/>
              <p:cNvCxnSpPr/>
              <p:nvPr/>
            </p:nvCxnSpPr>
            <p:spPr>
              <a:xfrm>
                <a:off x="891775" y="2616125"/>
                <a:ext cx="0" cy="359400"/>
              </a:xfrm>
              <a:prstGeom prst="straightConnector1">
                <a:avLst/>
              </a:prstGeom>
              <a:noFill/>
              <a:ln cap="flat" cmpd="sng" w="9525">
                <a:solidFill>
                  <a:srgbClr val="FFFFFF"/>
                </a:solidFill>
                <a:prstDash val="solid"/>
                <a:round/>
                <a:headEnd len="sm" w="sm" type="none"/>
                <a:tailEnd len="sm" w="sm" type="none"/>
              </a:ln>
            </p:spPr>
          </p:cxnSp>
        </p:grpSp>
      </p:grpSp>
      <p:grpSp>
        <p:nvGrpSpPr>
          <p:cNvPr id="2524" name="Google Shape;2524;p42"/>
          <p:cNvGrpSpPr/>
          <p:nvPr/>
        </p:nvGrpSpPr>
        <p:grpSpPr>
          <a:xfrm>
            <a:off x="1523403" y="2702600"/>
            <a:ext cx="1928198" cy="1744202"/>
            <a:chOff x="1828203" y="2702600"/>
            <a:chExt cx="1928198" cy="1744202"/>
          </a:xfrm>
        </p:grpSpPr>
        <p:sp>
          <p:nvSpPr>
            <p:cNvPr id="2525" name="Google Shape;2525;p42"/>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42"/>
            <p:cNvSpPr txBox="1"/>
            <p:nvPr/>
          </p:nvSpPr>
          <p:spPr>
            <a:xfrm>
              <a:off x="1828203" y="2702600"/>
              <a:ext cx="12948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March 2023</a:t>
              </a:r>
              <a:endParaRPr b="1" i="0" sz="1200" u="none" cap="none" strike="noStrike">
                <a:solidFill>
                  <a:srgbClr val="FFFFFF"/>
                </a:solidFill>
                <a:latin typeface="Roboto"/>
                <a:ea typeface="Roboto"/>
                <a:cs typeface="Roboto"/>
                <a:sym typeface="Roboto"/>
              </a:endParaRPr>
            </a:p>
          </p:txBody>
        </p:sp>
        <p:sp>
          <p:nvSpPr>
            <p:cNvPr id="2527" name="Google Shape;2527;p42"/>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Roboto"/>
                  <a:ea typeface="Roboto"/>
                  <a:cs typeface="Roboto"/>
                  <a:sym typeface="Roboto"/>
                </a:rPr>
                <a:t>Start Template Business on a Mass Level</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rgbClr val="FFFFFF"/>
                  </a:solidFill>
                  <a:latin typeface="Roboto"/>
                  <a:ea typeface="Roboto"/>
                  <a:cs typeface="Roboto"/>
                  <a:sym typeface="Roboto"/>
                </a:rPr>
                <a:t>Web 2, Web 3, and Metaverse Templates for Themeforest</a:t>
              </a:r>
              <a:endParaRPr b="0" i="0" sz="800" u="none" cap="none" strike="noStrike">
                <a:solidFill>
                  <a:srgbClr val="FFFFFF"/>
                </a:solidFill>
                <a:latin typeface="Roboto"/>
                <a:ea typeface="Roboto"/>
                <a:cs typeface="Roboto"/>
                <a:sym typeface="Roboto"/>
              </a:endParaRPr>
            </a:p>
          </p:txBody>
        </p:sp>
        <p:grpSp>
          <p:nvGrpSpPr>
            <p:cNvPr id="2528" name="Google Shape;2528;p42"/>
            <p:cNvGrpSpPr/>
            <p:nvPr/>
          </p:nvGrpSpPr>
          <p:grpSpPr>
            <a:xfrm rot="10800000">
              <a:off x="2149293" y="3079467"/>
              <a:ext cx="92400" cy="411825"/>
              <a:chOff x="2072481" y="2563700"/>
              <a:chExt cx="92400" cy="411825"/>
            </a:xfrm>
          </p:grpSpPr>
          <p:cxnSp>
            <p:nvCxnSpPr>
              <p:cNvPr id="2529" name="Google Shape;2529;p42"/>
              <p:cNvCxnSpPr/>
              <p:nvPr/>
            </p:nvCxnSpPr>
            <p:spPr>
              <a:xfrm>
                <a:off x="2118681"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30" name="Google Shape;2530;p42"/>
              <p:cNvSpPr/>
              <p:nvPr/>
            </p:nvSpPr>
            <p:spPr>
              <a:xfrm>
                <a:off x="2072481"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31" name="Google Shape;2531;p42"/>
          <p:cNvGrpSpPr/>
          <p:nvPr/>
        </p:nvGrpSpPr>
        <p:grpSpPr>
          <a:xfrm>
            <a:off x="2849421" y="1852850"/>
            <a:ext cx="1915539" cy="1735150"/>
            <a:chOff x="3154221" y="1852850"/>
            <a:chExt cx="1915539" cy="1735150"/>
          </a:xfrm>
        </p:grpSpPr>
        <p:sp>
          <p:nvSpPr>
            <p:cNvPr id="2532" name="Google Shape;2532;p42"/>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42"/>
            <p:cNvSpPr txBox="1"/>
            <p:nvPr/>
          </p:nvSpPr>
          <p:spPr>
            <a:xfrm>
              <a:off x="3154221" y="3216600"/>
              <a:ext cx="10185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June 2023</a:t>
              </a:r>
              <a:endParaRPr b="1" i="0" sz="1200" u="none" cap="none" strike="noStrike">
                <a:solidFill>
                  <a:srgbClr val="FFFFFF"/>
                </a:solidFill>
                <a:latin typeface="Roboto"/>
                <a:ea typeface="Roboto"/>
                <a:cs typeface="Roboto"/>
                <a:sym typeface="Roboto"/>
              </a:endParaRPr>
            </a:p>
          </p:txBody>
        </p:sp>
        <p:sp>
          <p:nvSpPr>
            <p:cNvPr id="2534" name="Google Shape;2534;p42"/>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Roboto"/>
                  <a:ea typeface="Roboto"/>
                  <a:cs typeface="Roboto"/>
                  <a:sym typeface="Roboto"/>
                </a:rPr>
                <a:t>Metaverse Services in USA</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rgbClr val="FFFFFF"/>
                  </a:solidFill>
                  <a:latin typeface="Roboto"/>
                  <a:ea typeface="Roboto"/>
                  <a:cs typeface="Roboto"/>
                  <a:sym typeface="Roboto"/>
                </a:rPr>
                <a:t>Launch Metaverse Services in USA</a:t>
              </a:r>
              <a:endParaRPr b="1" i="0" sz="800" u="none" cap="none" strike="noStrike">
                <a:solidFill>
                  <a:srgbClr val="FFFFFF"/>
                </a:solidFill>
                <a:latin typeface="Roboto"/>
                <a:ea typeface="Roboto"/>
                <a:cs typeface="Roboto"/>
                <a:sym typeface="Roboto"/>
              </a:endParaRPr>
            </a:p>
          </p:txBody>
        </p:sp>
        <p:grpSp>
          <p:nvGrpSpPr>
            <p:cNvPr id="2535" name="Google Shape;2535;p42"/>
            <p:cNvGrpSpPr/>
            <p:nvPr/>
          </p:nvGrpSpPr>
          <p:grpSpPr>
            <a:xfrm>
              <a:off x="3435870" y="2800065"/>
              <a:ext cx="92400" cy="411825"/>
              <a:chOff x="845575" y="2563700"/>
              <a:chExt cx="92400" cy="411825"/>
            </a:xfrm>
          </p:grpSpPr>
          <p:sp>
            <p:nvSpPr>
              <p:cNvPr id="2536" name="Google Shape;2536;p42"/>
              <p:cNvSpPr/>
              <p:nvPr/>
            </p:nvSpPr>
            <p:spPr>
              <a:xfrm>
                <a:off x="845575"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37" name="Google Shape;2537;p42"/>
              <p:cNvCxnSpPr/>
              <p:nvPr/>
            </p:nvCxnSpPr>
            <p:spPr>
              <a:xfrm>
                <a:off x="891775" y="2616125"/>
                <a:ext cx="0" cy="359400"/>
              </a:xfrm>
              <a:prstGeom prst="straightConnector1">
                <a:avLst/>
              </a:prstGeom>
              <a:noFill/>
              <a:ln cap="flat" cmpd="sng" w="9525">
                <a:solidFill>
                  <a:srgbClr val="FFFFFF"/>
                </a:solidFill>
                <a:prstDash val="solid"/>
                <a:round/>
                <a:headEnd len="sm" w="sm" type="none"/>
                <a:tailEnd len="sm" w="sm" type="none"/>
              </a:ln>
            </p:spPr>
          </p:cxnSp>
        </p:grpSp>
      </p:grpSp>
      <p:grpSp>
        <p:nvGrpSpPr>
          <p:cNvPr id="2538" name="Google Shape;2538;p42"/>
          <p:cNvGrpSpPr/>
          <p:nvPr/>
        </p:nvGrpSpPr>
        <p:grpSpPr>
          <a:xfrm>
            <a:off x="4108370" y="2702600"/>
            <a:ext cx="1935027" cy="1744202"/>
            <a:chOff x="4413170" y="2702600"/>
            <a:chExt cx="1935027" cy="1744202"/>
          </a:xfrm>
        </p:grpSpPr>
        <p:sp>
          <p:nvSpPr>
            <p:cNvPr id="2539" name="Google Shape;2539;p42"/>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0" name="Google Shape;2540;p42"/>
            <p:cNvGrpSpPr/>
            <p:nvPr/>
          </p:nvGrpSpPr>
          <p:grpSpPr>
            <a:xfrm rot="10800000">
              <a:off x="4737413" y="3079467"/>
              <a:ext cx="92400" cy="411825"/>
              <a:chOff x="2070100" y="2563700"/>
              <a:chExt cx="92400" cy="411825"/>
            </a:xfrm>
          </p:grpSpPr>
          <p:cxnSp>
            <p:nvCxnSpPr>
              <p:cNvPr id="2541" name="Google Shape;2541;p42"/>
              <p:cNvCxnSpPr/>
              <p:nvPr/>
            </p:nvCxnSpPr>
            <p:spPr>
              <a:xfrm>
                <a:off x="2116300"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42" name="Google Shape;2542;p42"/>
              <p:cNvSpPr/>
              <p:nvPr/>
            </p:nvSpPr>
            <p:spPr>
              <a:xfrm>
                <a:off x="2070100"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3" name="Google Shape;2543;p42"/>
            <p:cNvSpPr txBox="1"/>
            <p:nvPr/>
          </p:nvSpPr>
          <p:spPr>
            <a:xfrm>
              <a:off x="4413170" y="2702600"/>
              <a:ext cx="10683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Aug 2023</a:t>
              </a:r>
              <a:endParaRPr b="1" i="0" sz="1200" u="none" cap="none" strike="noStrike">
                <a:solidFill>
                  <a:srgbClr val="FFFFFF"/>
                </a:solidFill>
                <a:latin typeface="Roboto"/>
                <a:ea typeface="Roboto"/>
                <a:cs typeface="Roboto"/>
                <a:sym typeface="Roboto"/>
              </a:endParaRPr>
            </a:p>
          </p:txBody>
        </p:sp>
        <p:sp>
          <p:nvSpPr>
            <p:cNvPr id="2544" name="Google Shape;2544;p42"/>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Roboto"/>
                  <a:ea typeface="Roboto"/>
                  <a:cs typeface="Roboto"/>
                  <a:sym typeface="Roboto"/>
                </a:rPr>
                <a:t>Launch of Panaverse DAO and Token</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rPr b="0" i="0" lang="en" sz="800" u="none" cap="none" strike="noStrike">
                  <a:solidFill>
                    <a:srgbClr val="FFFFFF"/>
                  </a:solidFill>
                  <a:latin typeface="Roboto"/>
                  <a:ea typeface="Roboto"/>
                  <a:cs typeface="Roboto"/>
                  <a:sym typeface="Roboto"/>
                </a:rPr>
                <a:t>Will start crown sale of Panaverse Token and hand over management to DAO</a:t>
              </a:r>
              <a:endParaRPr b="1" i="0" sz="800" u="none" cap="none" strike="noStrike">
                <a:solidFill>
                  <a:srgbClr val="FFFFFF"/>
                </a:solidFill>
                <a:latin typeface="Roboto"/>
                <a:ea typeface="Roboto"/>
                <a:cs typeface="Roboto"/>
                <a:sym typeface="Roboto"/>
              </a:endParaRPr>
            </a:p>
          </p:txBody>
        </p:sp>
      </p:grpSp>
      <p:grpSp>
        <p:nvGrpSpPr>
          <p:cNvPr id="2545" name="Google Shape;2545;p42"/>
          <p:cNvGrpSpPr/>
          <p:nvPr/>
        </p:nvGrpSpPr>
        <p:grpSpPr>
          <a:xfrm>
            <a:off x="5402948" y="1852850"/>
            <a:ext cx="1953782" cy="1735150"/>
            <a:chOff x="5707748" y="1852850"/>
            <a:chExt cx="1953782" cy="1735150"/>
          </a:xfrm>
        </p:grpSpPr>
        <p:sp>
          <p:nvSpPr>
            <p:cNvPr id="2546" name="Google Shape;2546;p42"/>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7" name="Google Shape;2547;p42"/>
            <p:cNvGrpSpPr/>
            <p:nvPr/>
          </p:nvGrpSpPr>
          <p:grpSpPr>
            <a:xfrm>
              <a:off x="6031394" y="2800065"/>
              <a:ext cx="92400" cy="411825"/>
              <a:chOff x="845575" y="2563700"/>
              <a:chExt cx="92400" cy="411825"/>
            </a:xfrm>
          </p:grpSpPr>
          <p:cxnSp>
            <p:nvCxnSpPr>
              <p:cNvPr id="2548" name="Google Shape;2548;p42"/>
              <p:cNvCxnSpPr/>
              <p:nvPr/>
            </p:nvCxnSpPr>
            <p:spPr>
              <a:xfrm>
                <a:off x="891775"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49" name="Google Shape;2549;p42"/>
              <p:cNvSpPr/>
              <p:nvPr/>
            </p:nvSpPr>
            <p:spPr>
              <a:xfrm>
                <a:off x="845575"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0" name="Google Shape;2550;p42"/>
            <p:cNvSpPr txBox="1"/>
            <p:nvPr/>
          </p:nvSpPr>
          <p:spPr>
            <a:xfrm>
              <a:off x="5707748" y="3216600"/>
              <a:ext cx="9912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Jan 2024</a:t>
              </a:r>
              <a:endParaRPr b="1" i="0" sz="1200" u="none" cap="none" strike="noStrike">
                <a:solidFill>
                  <a:srgbClr val="FFFFFF"/>
                </a:solidFill>
                <a:latin typeface="Roboto"/>
                <a:ea typeface="Roboto"/>
                <a:cs typeface="Roboto"/>
                <a:sym typeface="Roboto"/>
              </a:endParaRPr>
            </a:p>
          </p:txBody>
        </p:sp>
        <p:sp>
          <p:nvSpPr>
            <p:cNvPr id="2551" name="Google Shape;2551;p42"/>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Roboto"/>
                  <a:ea typeface="Roboto"/>
                  <a:cs typeface="Roboto"/>
                  <a:sym typeface="Roboto"/>
                </a:rPr>
                <a:t>Metaverse and Web 3.0 Training in China, Dubai, and Silicon Valley</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rgbClr val="FFFFFF"/>
                  </a:solidFill>
                  <a:latin typeface="Roboto"/>
                  <a:ea typeface="Roboto"/>
                  <a:cs typeface="Roboto"/>
                  <a:sym typeface="Roboto"/>
                </a:rPr>
                <a:t>Will start offering Metaverse and Web 3.0 Training with Local Partners in Internationally</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FFFFFF"/>
                </a:solidFill>
                <a:latin typeface="Roboto"/>
                <a:ea typeface="Roboto"/>
                <a:cs typeface="Roboto"/>
                <a:sym typeface="Roboto"/>
              </a:endParaRPr>
            </a:p>
          </p:txBody>
        </p:sp>
      </p:grpSp>
      <p:grpSp>
        <p:nvGrpSpPr>
          <p:cNvPr id="2552" name="Google Shape;2552;p42"/>
          <p:cNvGrpSpPr/>
          <p:nvPr/>
        </p:nvGrpSpPr>
        <p:grpSpPr>
          <a:xfrm>
            <a:off x="6699196" y="2702596"/>
            <a:ext cx="2142441" cy="1744206"/>
            <a:chOff x="7003996" y="2702596"/>
            <a:chExt cx="2142441" cy="1744206"/>
          </a:xfrm>
        </p:grpSpPr>
        <p:sp>
          <p:nvSpPr>
            <p:cNvPr id="2553" name="Google Shape;2553;p42"/>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4" name="Google Shape;2554;p42"/>
            <p:cNvGrpSpPr/>
            <p:nvPr/>
          </p:nvGrpSpPr>
          <p:grpSpPr>
            <a:xfrm rot="10800000">
              <a:off x="7328221" y="3079467"/>
              <a:ext cx="92400" cy="411825"/>
              <a:chOff x="2070100" y="2563700"/>
              <a:chExt cx="92400" cy="411825"/>
            </a:xfrm>
          </p:grpSpPr>
          <p:cxnSp>
            <p:nvCxnSpPr>
              <p:cNvPr id="2555" name="Google Shape;2555;p42"/>
              <p:cNvCxnSpPr/>
              <p:nvPr/>
            </p:nvCxnSpPr>
            <p:spPr>
              <a:xfrm>
                <a:off x="2116300"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56" name="Google Shape;2556;p42"/>
              <p:cNvSpPr/>
              <p:nvPr/>
            </p:nvSpPr>
            <p:spPr>
              <a:xfrm>
                <a:off x="2070100"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7" name="Google Shape;2557;p42"/>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2024</a:t>
              </a:r>
              <a:endParaRPr b="1" i="0" sz="1200" u="none" cap="none" strike="noStrike">
                <a:solidFill>
                  <a:srgbClr val="FFFFFF"/>
                </a:solidFill>
                <a:latin typeface="Roboto"/>
                <a:ea typeface="Roboto"/>
                <a:cs typeface="Roboto"/>
                <a:sym typeface="Roboto"/>
              </a:endParaRPr>
            </a:p>
          </p:txBody>
        </p:sp>
        <p:sp>
          <p:nvSpPr>
            <p:cNvPr id="2558" name="Google Shape;2558;p42"/>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Roboto"/>
                  <a:ea typeface="Roboto"/>
                  <a:cs typeface="Roboto"/>
                  <a:sym typeface="Roboto"/>
                </a:rPr>
                <a:t>Metaverse and Web 3.0 Training in Turkey and Egypt </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Roboto"/>
                  <a:ea typeface="Roboto"/>
                  <a:cs typeface="Roboto"/>
                  <a:sym typeface="Roboto"/>
                </a:rPr>
                <a:t>Will start offering Metaverse and Web 3.0 Training with Local Partners in Turkey and Egypt.</a:t>
              </a:r>
              <a:endParaRPr b="0" i="0" sz="800" u="none" cap="none" strike="noStrike">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43"/>
          <p:cNvSpPr txBox="1"/>
          <p:nvPr>
            <p:ph type="title"/>
          </p:nvPr>
        </p:nvSpPr>
        <p:spPr>
          <a:xfrm>
            <a:off x="337775" y="2600850"/>
            <a:ext cx="50283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Panaverse: </a:t>
            </a:r>
            <a:endParaRPr/>
          </a:p>
          <a:p>
            <a:pPr indent="0" lvl="0" marL="0" rtl="0" algn="ctr">
              <a:lnSpc>
                <a:spcPct val="100000"/>
              </a:lnSpc>
              <a:spcBef>
                <a:spcPts val="0"/>
              </a:spcBef>
              <a:spcAft>
                <a:spcPts val="0"/>
              </a:spcAft>
              <a:buSzPts val="3500"/>
              <a:buNone/>
            </a:pPr>
            <a:r>
              <a:rPr lang="en"/>
              <a:t>Certified Web 3.0 &amp; Metaverse Developer</a:t>
            </a:r>
            <a:endParaRPr/>
          </a:p>
        </p:txBody>
      </p:sp>
      <p:sp>
        <p:nvSpPr>
          <p:cNvPr id="2564" name="Google Shape;2564;p43"/>
          <p:cNvSpPr txBox="1"/>
          <p:nvPr>
            <p:ph idx="1" type="subTitle"/>
          </p:nvPr>
        </p:nvSpPr>
        <p:spPr>
          <a:xfrm>
            <a:off x="715100" y="3554550"/>
            <a:ext cx="4137300" cy="151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www.panaverse.co</a:t>
            </a:r>
            <a:endParaRPr/>
          </a:p>
          <a:p>
            <a:pPr indent="0" lvl="0" marL="0" rtl="0" algn="ctr">
              <a:lnSpc>
                <a:spcPct val="100000"/>
              </a:lnSpc>
              <a:spcBef>
                <a:spcPts val="0"/>
              </a:spcBef>
              <a:spcAft>
                <a:spcPts val="0"/>
              </a:spcAft>
              <a:buSzPts val="1400"/>
              <a:buNone/>
            </a:pPr>
            <a:r>
              <a:rPr lang="en"/>
              <a:t>https://discord.gg/GggDkBwJDr</a:t>
            </a:r>
            <a:endParaRPr/>
          </a:p>
          <a:p>
            <a:pPr indent="0" lvl="0" marL="0" rtl="0" algn="ctr">
              <a:lnSpc>
                <a:spcPct val="100000"/>
              </a:lnSpc>
              <a:spcBef>
                <a:spcPts val="0"/>
              </a:spcBef>
              <a:spcAft>
                <a:spcPts val="0"/>
              </a:spcAft>
              <a:buSzPts val="1400"/>
              <a:buNone/>
            </a:pPr>
            <a:r>
              <a:rPr lang="en"/>
              <a:t>https://twitter.com/Panaverse_edu</a:t>
            </a:r>
            <a:endParaRPr/>
          </a:p>
          <a:p>
            <a:pPr indent="0" lvl="0" marL="0" rtl="0" algn="ctr">
              <a:lnSpc>
                <a:spcPct val="100000"/>
              </a:lnSpc>
              <a:spcBef>
                <a:spcPts val="0"/>
              </a:spcBef>
              <a:spcAft>
                <a:spcPts val="0"/>
              </a:spcAft>
              <a:buSzPts val="1400"/>
              <a:buNone/>
            </a:pPr>
            <a:r>
              <a:rPr lang="en"/>
              <a:t>https://www.facebook.com/groups/panaverse</a:t>
            </a:r>
            <a:endParaRPr/>
          </a:p>
          <a:p>
            <a:pPr indent="0" lvl="0" marL="0" rtl="0" algn="ctr">
              <a:lnSpc>
                <a:spcPct val="100000"/>
              </a:lnSpc>
              <a:spcBef>
                <a:spcPts val="0"/>
              </a:spcBef>
              <a:spcAft>
                <a:spcPts val="0"/>
              </a:spcAft>
              <a:buSzPts val="1400"/>
              <a:buNone/>
            </a:pPr>
            <a:r>
              <a:t/>
            </a:r>
            <a:endParaRPr/>
          </a:p>
        </p:txBody>
      </p:sp>
      <p:grpSp>
        <p:nvGrpSpPr>
          <p:cNvPr id="2565" name="Google Shape;2565;p43"/>
          <p:cNvGrpSpPr/>
          <p:nvPr/>
        </p:nvGrpSpPr>
        <p:grpSpPr>
          <a:xfrm>
            <a:off x="5480684" y="1405534"/>
            <a:ext cx="2943321" cy="2321028"/>
            <a:chOff x="5349850" y="1784575"/>
            <a:chExt cx="3127200" cy="2466030"/>
          </a:xfrm>
        </p:grpSpPr>
        <p:sp>
          <p:nvSpPr>
            <p:cNvPr id="2566" name="Google Shape;2566;p43"/>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49803"/>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43"/>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49803"/>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68" name="Google Shape;2568;p43"/>
            <p:cNvCxnSpPr/>
            <p:nvPr/>
          </p:nvCxnSpPr>
          <p:spPr>
            <a:xfrm>
              <a:off x="5349850" y="3639257"/>
              <a:ext cx="3127200" cy="0"/>
            </a:xfrm>
            <a:prstGeom prst="straightConnector1">
              <a:avLst/>
            </a:prstGeom>
            <a:noFill/>
            <a:ln cap="flat" cmpd="sng" w="28575">
              <a:solidFill>
                <a:schemeClr val="dk1"/>
              </a:solidFill>
              <a:prstDash val="solid"/>
              <a:round/>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A="11000" stPos="0" sy="-100000" ky="0"/>
            </a:effectLst>
          </p:spPr>
        </p:cxnSp>
        <p:sp>
          <p:nvSpPr>
            <p:cNvPr id="2569" name="Google Shape;2569;p43"/>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49803"/>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70" name="Google Shape;2570;p43"/>
          <p:cNvPicPr preferRelativeResize="0"/>
          <p:nvPr/>
        </p:nvPicPr>
        <p:blipFill rotWithShape="1">
          <a:blip r:embed="rId3">
            <a:alphaModFix/>
          </a:blip>
          <a:srcRect b="0" l="0" r="0" t="0"/>
          <a:stretch/>
        </p:blipFill>
        <p:spPr>
          <a:xfrm>
            <a:off x="5611850" y="1517250"/>
            <a:ext cx="2681400" cy="1512225"/>
          </a:xfrm>
          <a:prstGeom prst="rect">
            <a:avLst/>
          </a:prstGeom>
          <a:noFill/>
          <a:ln>
            <a:noFill/>
          </a:ln>
        </p:spPr>
      </p:pic>
      <p:pic>
        <p:nvPicPr>
          <p:cNvPr id="2571" name="Google Shape;2571;p43"/>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5"/>
          <p:cNvSpPr txBox="1"/>
          <p:nvPr>
            <p:ph type="title"/>
          </p:nvPr>
        </p:nvSpPr>
        <p:spPr>
          <a:xfrm>
            <a:off x="715100" y="535000"/>
            <a:ext cx="77139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2500"/>
              <a:t>“The metaverse is a 3D version of the Internet and computing at large.”</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What is the Metaverse?</a:t>
            </a:r>
            <a:endParaRPr/>
          </a:p>
        </p:txBody>
      </p:sp>
      <p:pic>
        <p:nvPicPr>
          <p:cNvPr descr="From virtual versions of ourselves to augmented reality, big brands like Meta (formerly Facebook) and Microsoft are creating technology to develop the metaverse. But what actually is it?&#10;&#10;Please subscribe HERE http://bit.ly/1rbfUog&#10;&#10;#Metaverse #BBCNews" id="364" name="Google Shape;364;p6" title="What is the metaverse? - BBC News">
            <a:hlinkClick r:id="rId3"/>
          </p:cNvPr>
          <p:cNvPicPr preferRelativeResize="0"/>
          <p:nvPr/>
        </p:nvPicPr>
        <p:blipFill rotWithShape="1">
          <a:blip r:embed="rId4">
            <a:alphaModFix/>
          </a:blip>
          <a:srcRect b="0" l="0" r="0" t="0"/>
          <a:stretch/>
        </p:blipFill>
        <p:spPr>
          <a:xfrm>
            <a:off x="0" y="0"/>
            <a:ext cx="9144000" cy="5143500"/>
          </a:xfrm>
          <a:prstGeom prst="rect">
            <a:avLst/>
          </a:prstGeom>
          <a:noFill/>
          <a:ln>
            <a:noFill/>
          </a:ln>
          <a:effectLst>
            <a:outerShdw blurRad="57150" rotWithShape="0" algn="bl" dir="5400000" dist="19050">
              <a:srgbClr val="000000">
                <a:alpha val="4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Facebook’s Vision for Metaverse</a:t>
            </a:r>
            <a:endParaRPr/>
          </a:p>
        </p:txBody>
      </p:sp>
      <p:pic>
        <p:nvPicPr>
          <p:cNvPr descr="Meta (formerly Facebook) shares its vision for what the metaverse could be like.&#10;&#10;--&#10;More VR News: https://RoadtoVR.com&#10;&#10;Follow Road to VR:&#10;Twitter: https://twitter.com/rtovr&#10;Facebook: https://facebook.com/roadtovr&#10;&#10;Keep your finger on the pulse of the XR industry with the Daily Roundup, the most important news in one daily email.: https://roadtovr.com/newsletter-daily-news-roundup/" id="370" name="Google Shape;370;p7" title="Facebook's Vision of the Metaverse in 3 Minutes">
            <a:hlinkClick r:id="rId3"/>
          </p:cNvPr>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Metaverse Use Cases</a:t>
            </a:r>
            <a:endParaRPr/>
          </a:p>
        </p:txBody>
      </p:sp>
      <p:pic>
        <p:nvPicPr>
          <p:cNvPr id="376" name="Google Shape;376;p8"/>
          <p:cNvPicPr preferRelativeResize="0"/>
          <p:nvPr/>
        </p:nvPicPr>
        <p:blipFill rotWithShape="1">
          <a:blip r:embed="rId3">
            <a:alphaModFix/>
          </a:blip>
          <a:srcRect b="0" l="0" r="0" t="0"/>
          <a:stretch/>
        </p:blipFill>
        <p:spPr>
          <a:xfrm>
            <a:off x="0" y="1299260"/>
            <a:ext cx="9144003" cy="38442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9"/>
          <p:cNvSpPr txBox="1"/>
          <p:nvPr>
            <p:ph type="title"/>
          </p:nvPr>
        </p:nvSpPr>
        <p:spPr>
          <a:xfrm>
            <a:off x="1851000" y="1611750"/>
            <a:ext cx="5442000" cy="123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7200"/>
              <a:t>13 Trillion</a:t>
            </a:r>
            <a:endParaRPr sz="7200"/>
          </a:p>
        </p:txBody>
      </p:sp>
      <p:sp>
        <p:nvSpPr>
          <p:cNvPr id="382" name="Google Shape;382;p9"/>
          <p:cNvSpPr txBox="1"/>
          <p:nvPr>
            <p:ph idx="1" type="subTitle"/>
          </p:nvPr>
        </p:nvSpPr>
        <p:spPr>
          <a:xfrm>
            <a:off x="1851000" y="2846250"/>
            <a:ext cx="5442000" cy="68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Citi estimates that total addressable market for the Metaverse Economy could grow from $8 Trillion to $13 Trillion with 5 billion unique global users by 2030.</a:t>
            </a:r>
            <a:endParaRPr/>
          </a:p>
        </p:txBody>
      </p:sp>
      <p:sp>
        <p:nvSpPr>
          <p:cNvPr id="383" name="Google Shape;383;p9"/>
          <p:cNvSpPr txBox="1"/>
          <p:nvPr>
            <p:ph idx="1" type="subTitle"/>
          </p:nvPr>
        </p:nvSpPr>
        <p:spPr>
          <a:xfrm>
            <a:off x="1851000" y="3662250"/>
            <a:ext cx="5442000" cy="68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100" u="sng">
                <a:solidFill>
                  <a:schemeClr val="hlink"/>
                </a:solidFill>
                <a:hlinkClick r:id="rId3"/>
              </a:rPr>
              <a:t>Metaverse and Money: Decrypting the Future</a:t>
            </a:r>
            <a:endParaRPr sz="1100"/>
          </a:p>
        </p:txBody>
      </p:sp>
      <p:pic>
        <p:nvPicPr>
          <p:cNvPr id="384" name="Google Shape;384;p9"/>
          <p:cNvPicPr preferRelativeResize="0"/>
          <p:nvPr/>
        </p:nvPicPr>
        <p:blipFill rotWithShape="1">
          <a:blip r:embed="rId4">
            <a:alphaModFix/>
          </a:blip>
          <a:srcRect b="0" l="0" r="0" t="0"/>
          <a:stretch/>
        </p:blipFill>
        <p:spPr>
          <a:xfrm>
            <a:off x="4291973" y="4204000"/>
            <a:ext cx="560074" cy="3642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